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0"/>
  </p:notesMasterIdLst>
  <p:handoutMasterIdLst>
    <p:handoutMasterId r:id="rId11"/>
  </p:handoutMasterIdLst>
  <p:sldIdLst>
    <p:sldId id="338" r:id="rId2"/>
    <p:sldId id="339" r:id="rId3"/>
    <p:sldId id="364" r:id="rId4"/>
    <p:sldId id="362" r:id="rId5"/>
    <p:sldId id="363" r:id="rId6"/>
    <p:sldId id="359" r:id="rId7"/>
    <p:sldId id="341" r:id="rId8"/>
    <p:sldId id="261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Summerville" initials="KS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72B"/>
    <a:srgbClr val="FFFFFF"/>
    <a:srgbClr val="3B3838"/>
    <a:srgbClr val="FF3300"/>
    <a:srgbClr val="AFABAB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60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2682" tIns="46342" rIns="92682" bIns="463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6434"/>
          </a:xfrm>
          <a:prstGeom prst="rect">
            <a:avLst/>
          </a:prstGeom>
        </p:spPr>
        <p:txBody>
          <a:bodyPr vert="horz" lIns="92682" tIns="46342" rIns="92682" bIns="46342" rtlCol="0"/>
          <a:lstStyle>
            <a:lvl1pPr algn="r">
              <a:defRPr sz="1200"/>
            </a:lvl1pPr>
          </a:lstStyle>
          <a:p>
            <a:fld id="{D5DDBD66-CBB2-435D-9F93-96467A24BBCD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2682" tIns="46342" rIns="92682" bIns="463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2682" tIns="46342" rIns="92682" bIns="46342" rtlCol="0" anchor="b"/>
          <a:lstStyle>
            <a:lvl1pPr algn="r">
              <a:defRPr sz="1200"/>
            </a:lvl1pPr>
          </a:lstStyle>
          <a:p>
            <a:fld id="{3FE00AD1-8442-4DAB-9B4B-16FD9AD4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24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2682" tIns="46342" rIns="92682" bIns="4634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6434"/>
          </a:xfrm>
          <a:prstGeom prst="rect">
            <a:avLst/>
          </a:prstGeom>
        </p:spPr>
        <p:txBody>
          <a:bodyPr vert="horz" lIns="92682" tIns="46342" rIns="92682" bIns="46342" rtlCol="0"/>
          <a:lstStyle>
            <a:lvl1pPr algn="r">
              <a:defRPr sz="1200"/>
            </a:lvl1pPr>
          </a:lstStyle>
          <a:p>
            <a:fld id="{B8AAA194-5B44-4A8E-931A-FF4B10B2E5EB}" type="datetimeFigureOut">
              <a:rPr lang="en-US" smtClean="0"/>
              <a:t>10/13/2016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82" tIns="46342" rIns="92682" bIns="4634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5"/>
            <a:ext cx="5608320" cy="3660458"/>
          </a:xfrm>
          <a:prstGeom prst="rect">
            <a:avLst/>
          </a:prstGeom>
        </p:spPr>
        <p:txBody>
          <a:bodyPr vert="horz" lIns="92682" tIns="46342" rIns="92682" bIns="4634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2682" tIns="46342" rIns="92682" bIns="4634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2682" tIns="46342" rIns="92682" bIns="46342" rtlCol="0" anchor="b"/>
          <a:lstStyle>
            <a:lvl1pPr algn="r">
              <a:defRPr sz="1200"/>
            </a:lvl1pPr>
          </a:lstStyle>
          <a:p>
            <a:fld id="{0B800608-8F9A-4C37-83F8-ECA2B32124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219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hidden">
          <a:xfrm>
            <a:off x="0" y="154545"/>
            <a:ext cx="9144793" cy="62494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244575" y="2895600"/>
            <a:ext cx="8659738" cy="2815024"/>
            <a:chOff x="1490788" y="5029200"/>
            <a:chExt cx="6167312" cy="2004810"/>
          </a:xfrm>
          <a:solidFill>
            <a:srgbClr val="FFFFFF">
              <a:alpha val="3000"/>
            </a:srgbClr>
          </a:solidFill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941676" y="5060471"/>
              <a:ext cx="1716424" cy="1938794"/>
            </a:xfrm>
            <a:custGeom>
              <a:avLst/>
              <a:gdLst>
                <a:gd name="T0" fmla="*/ 986 w 988"/>
                <a:gd name="T1" fmla="*/ 588 h 1116"/>
                <a:gd name="T2" fmla="*/ 976 w 988"/>
                <a:gd name="T3" fmla="*/ 532 h 1116"/>
                <a:gd name="T4" fmla="*/ 958 w 988"/>
                <a:gd name="T5" fmla="*/ 478 h 1116"/>
                <a:gd name="T6" fmla="*/ 932 w 988"/>
                <a:gd name="T7" fmla="*/ 428 h 1116"/>
                <a:gd name="T8" fmla="*/ 900 w 988"/>
                <a:gd name="T9" fmla="*/ 380 h 1116"/>
                <a:gd name="T10" fmla="*/ 858 w 988"/>
                <a:gd name="T11" fmla="*/ 334 h 1116"/>
                <a:gd name="T12" fmla="*/ 810 w 988"/>
                <a:gd name="T13" fmla="*/ 290 h 1116"/>
                <a:gd name="T14" fmla="*/ 756 w 988"/>
                <a:gd name="T15" fmla="*/ 248 h 1116"/>
                <a:gd name="T16" fmla="*/ 694 w 988"/>
                <a:gd name="T17" fmla="*/ 208 h 1116"/>
                <a:gd name="T18" fmla="*/ 626 w 988"/>
                <a:gd name="T19" fmla="*/ 172 h 1116"/>
                <a:gd name="T20" fmla="*/ 554 w 988"/>
                <a:gd name="T21" fmla="*/ 138 h 1116"/>
                <a:gd name="T22" fmla="*/ 390 w 988"/>
                <a:gd name="T23" fmla="*/ 80 h 1116"/>
                <a:gd name="T24" fmla="*/ 204 w 988"/>
                <a:gd name="T25" fmla="*/ 34 h 1116"/>
                <a:gd name="T26" fmla="*/ 0 w 988"/>
                <a:gd name="T27" fmla="*/ 0 h 1116"/>
                <a:gd name="T28" fmla="*/ 100 w 988"/>
                <a:gd name="T29" fmla="*/ 16 h 1116"/>
                <a:gd name="T30" fmla="*/ 288 w 988"/>
                <a:gd name="T31" fmla="*/ 60 h 1116"/>
                <a:gd name="T32" fmla="*/ 458 w 988"/>
                <a:gd name="T33" fmla="*/ 116 h 1116"/>
                <a:gd name="T34" fmla="*/ 606 w 988"/>
                <a:gd name="T35" fmla="*/ 180 h 1116"/>
                <a:gd name="T36" fmla="*/ 672 w 988"/>
                <a:gd name="T37" fmla="*/ 216 h 1116"/>
                <a:gd name="T38" fmla="*/ 732 w 988"/>
                <a:gd name="T39" fmla="*/ 256 h 1116"/>
                <a:gd name="T40" fmla="*/ 786 w 988"/>
                <a:gd name="T41" fmla="*/ 296 h 1116"/>
                <a:gd name="T42" fmla="*/ 832 w 988"/>
                <a:gd name="T43" fmla="*/ 340 h 1116"/>
                <a:gd name="T44" fmla="*/ 872 w 988"/>
                <a:gd name="T45" fmla="*/ 386 h 1116"/>
                <a:gd name="T46" fmla="*/ 906 w 988"/>
                <a:gd name="T47" fmla="*/ 434 h 1116"/>
                <a:gd name="T48" fmla="*/ 930 w 988"/>
                <a:gd name="T49" fmla="*/ 482 h 1116"/>
                <a:gd name="T50" fmla="*/ 948 w 988"/>
                <a:gd name="T51" fmla="*/ 534 h 1116"/>
                <a:gd name="T52" fmla="*/ 958 w 988"/>
                <a:gd name="T53" fmla="*/ 588 h 1116"/>
                <a:gd name="T54" fmla="*/ 960 w 988"/>
                <a:gd name="T55" fmla="*/ 622 h 1116"/>
                <a:gd name="T56" fmla="*/ 954 w 988"/>
                <a:gd name="T57" fmla="*/ 690 h 1116"/>
                <a:gd name="T58" fmla="*/ 934 w 988"/>
                <a:gd name="T59" fmla="*/ 758 h 1116"/>
                <a:gd name="T60" fmla="*/ 904 w 988"/>
                <a:gd name="T61" fmla="*/ 826 h 1116"/>
                <a:gd name="T62" fmla="*/ 860 w 988"/>
                <a:gd name="T63" fmla="*/ 892 h 1116"/>
                <a:gd name="T64" fmla="*/ 806 w 988"/>
                <a:gd name="T65" fmla="*/ 958 h 1116"/>
                <a:gd name="T66" fmla="*/ 740 w 988"/>
                <a:gd name="T67" fmla="*/ 1022 h 1116"/>
                <a:gd name="T68" fmla="*/ 664 w 988"/>
                <a:gd name="T69" fmla="*/ 1084 h 1116"/>
                <a:gd name="T70" fmla="*/ 624 w 988"/>
                <a:gd name="T71" fmla="*/ 1116 h 1116"/>
                <a:gd name="T72" fmla="*/ 704 w 988"/>
                <a:gd name="T73" fmla="*/ 1054 h 1116"/>
                <a:gd name="T74" fmla="*/ 778 w 988"/>
                <a:gd name="T75" fmla="*/ 990 h 1116"/>
                <a:gd name="T76" fmla="*/ 844 w 988"/>
                <a:gd name="T77" fmla="*/ 926 h 1116"/>
                <a:gd name="T78" fmla="*/ 898 w 988"/>
                <a:gd name="T79" fmla="*/ 860 h 1116"/>
                <a:gd name="T80" fmla="*/ 940 w 988"/>
                <a:gd name="T81" fmla="*/ 792 h 1116"/>
                <a:gd name="T82" fmla="*/ 970 w 988"/>
                <a:gd name="T83" fmla="*/ 724 h 1116"/>
                <a:gd name="T84" fmla="*/ 986 w 988"/>
                <a:gd name="T85" fmla="*/ 656 h 1116"/>
                <a:gd name="T86" fmla="*/ 986 w 988"/>
                <a:gd name="T87" fmla="*/ 588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88" h="1116">
                  <a:moveTo>
                    <a:pt x="986" y="588"/>
                  </a:moveTo>
                  <a:lnTo>
                    <a:pt x="986" y="588"/>
                  </a:lnTo>
                  <a:lnTo>
                    <a:pt x="982" y="560"/>
                  </a:lnTo>
                  <a:lnTo>
                    <a:pt x="976" y="532"/>
                  </a:lnTo>
                  <a:lnTo>
                    <a:pt x="968" y="506"/>
                  </a:lnTo>
                  <a:lnTo>
                    <a:pt x="958" y="478"/>
                  </a:lnTo>
                  <a:lnTo>
                    <a:pt x="946" y="454"/>
                  </a:lnTo>
                  <a:lnTo>
                    <a:pt x="932" y="428"/>
                  </a:lnTo>
                  <a:lnTo>
                    <a:pt x="916" y="404"/>
                  </a:lnTo>
                  <a:lnTo>
                    <a:pt x="900" y="380"/>
                  </a:lnTo>
                  <a:lnTo>
                    <a:pt x="880" y="356"/>
                  </a:lnTo>
                  <a:lnTo>
                    <a:pt x="858" y="334"/>
                  </a:lnTo>
                  <a:lnTo>
                    <a:pt x="836" y="310"/>
                  </a:lnTo>
                  <a:lnTo>
                    <a:pt x="810" y="290"/>
                  </a:lnTo>
                  <a:lnTo>
                    <a:pt x="784" y="268"/>
                  </a:lnTo>
                  <a:lnTo>
                    <a:pt x="756" y="248"/>
                  </a:lnTo>
                  <a:lnTo>
                    <a:pt x="726" y="228"/>
                  </a:lnTo>
                  <a:lnTo>
                    <a:pt x="694" y="208"/>
                  </a:lnTo>
                  <a:lnTo>
                    <a:pt x="662" y="190"/>
                  </a:lnTo>
                  <a:lnTo>
                    <a:pt x="626" y="172"/>
                  </a:lnTo>
                  <a:lnTo>
                    <a:pt x="590" y="156"/>
                  </a:lnTo>
                  <a:lnTo>
                    <a:pt x="554" y="138"/>
                  </a:lnTo>
                  <a:lnTo>
                    <a:pt x="474" y="108"/>
                  </a:lnTo>
                  <a:lnTo>
                    <a:pt x="390" y="80"/>
                  </a:lnTo>
                  <a:lnTo>
                    <a:pt x="300" y="56"/>
                  </a:lnTo>
                  <a:lnTo>
                    <a:pt x="204" y="34"/>
                  </a:lnTo>
                  <a:lnTo>
                    <a:pt x="104" y="1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0" y="16"/>
                  </a:lnTo>
                  <a:lnTo>
                    <a:pt x="198" y="36"/>
                  </a:lnTo>
                  <a:lnTo>
                    <a:pt x="288" y="60"/>
                  </a:lnTo>
                  <a:lnTo>
                    <a:pt x="376" y="86"/>
                  </a:lnTo>
                  <a:lnTo>
                    <a:pt x="458" y="116"/>
                  </a:lnTo>
                  <a:lnTo>
                    <a:pt x="536" y="146"/>
                  </a:lnTo>
                  <a:lnTo>
                    <a:pt x="606" y="180"/>
                  </a:lnTo>
                  <a:lnTo>
                    <a:pt x="640" y="198"/>
                  </a:lnTo>
                  <a:lnTo>
                    <a:pt x="672" y="216"/>
                  </a:lnTo>
                  <a:lnTo>
                    <a:pt x="704" y="236"/>
                  </a:lnTo>
                  <a:lnTo>
                    <a:pt x="732" y="256"/>
                  </a:lnTo>
                  <a:lnTo>
                    <a:pt x="760" y="276"/>
                  </a:lnTo>
                  <a:lnTo>
                    <a:pt x="786" y="296"/>
                  </a:lnTo>
                  <a:lnTo>
                    <a:pt x="810" y="318"/>
                  </a:lnTo>
                  <a:lnTo>
                    <a:pt x="832" y="340"/>
                  </a:lnTo>
                  <a:lnTo>
                    <a:pt x="854" y="362"/>
                  </a:lnTo>
                  <a:lnTo>
                    <a:pt x="872" y="386"/>
                  </a:lnTo>
                  <a:lnTo>
                    <a:pt x="890" y="410"/>
                  </a:lnTo>
                  <a:lnTo>
                    <a:pt x="906" y="434"/>
                  </a:lnTo>
                  <a:lnTo>
                    <a:pt x="918" y="458"/>
                  </a:lnTo>
                  <a:lnTo>
                    <a:pt x="930" y="482"/>
                  </a:lnTo>
                  <a:lnTo>
                    <a:pt x="940" y="508"/>
                  </a:lnTo>
                  <a:lnTo>
                    <a:pt x="948" y="534"/>
                  </a:lnTo>
                  <a:lnTo>
                    <a:pt x="954" y="560"/>
                  </a:lnTo>
                  <a:lnTo>
                    <a:pt x="958" y="588"/>
                  </a:lnTo>
                  <a:lnTo>
                    <a:pt x="958" y="588"/>
                  </a:lnTo>
                  <a:lnTo>
                    <a:pt x="960" y="622"/>
                  </a:lnTo>
                  <a:lnTo>
                    <a:pt x="958" y="656"/>
                  </a:lnTo>
                  <a:lnTo>
                    <a:pt x="954" y="690"/>
                  </a:lnTo>
                  <a:lnTo>
                    <a:pt x="946" y="724"/>
                  </a:lnTo>
                  <a:lnTo>
                    <a:pt x="934" y="758"/>
                  </a:lnTo>
                  <a:lnTo>
                    <a:pt x="920" y="792"/>
                  </a:lnTo>
                  <a:lnTo>
                    <a:pt x="904" y="826"/>
                  </a:lnTo>
                  <a:lnTo>
                    <a:pt x="884" y="860"/>
                  </a:lnTo>
                  <a:lnTo>
                    <a:pt x="860" y="892"/>
                  </a:lnTo>
                  <a:lnTo>
                    <a:pt x="834" y="926"/>
                  </a:lnTo>
                  <a:lnTo>
                    <a:pt x="806" y="958"/>
                  </a:lnTo>
                  <a:lnTo>
                    <a:pt x="774" y="990"/>
                  </a:lnTo>
                  <a:lnTo>
                    <a:pt x="740" y="1022"/>
                  </a:lnTo>
                  <a:lnTo>
                    <a:pt x="704" y="1054"/>
                  </a:lnTo>
                  <a:lnTo>
                    <a:pt x="664" y="1084"/>
                  </a:lnTo>
                  <a:lnTo>
                    <a:pt x="624" y="1116"/>
                  </a:lnTo>
                  <a:lnTo>
                    <a:pt x="624" y="1116"/>
                  </a:lnTo>
                  <a:lnTo>
                    <a:pt x="664" y="1084"/>
                  </a:lnTo>
                  <a:lnTo>
                    <a:pt x="704" y="1054"/>
                  </a:lnTo>
                  <a:lnTo>
                    <a:pt x="742" y="1022"/>
                  </a:lnTo>
                  <a:lnTo>
                    <a:pt x="778" y="990"/>
                  </a:lnTo>
                  <a:lnTo>
                    <a:pt x="812" y="958"/>
                  </a:lnTo>
                  <a:lnTo>
                    <a:pt x="844" y="926"/>
                  </a:lnTo>
                  <a:lnTo>
                    <a:pt x="872" y="892"/>
                  </a:lnTo>
                  <a:lnTo>
                    <a:pt x="898" y="860"/>
                  </a:lnTo>
                  <a:lnTo>
                    <a:pt x="920" y="826"/>
                  </a:lnTo>
                  <a:lnTo>
                    <a:pt x="940" y="792"/>
                  </a:lnTo>
                  <a:lnTo>
                    <a:pt x="956" y="758"/>
                  </a:lnTo>
                  <a:lnTo>
                    <a:pt x="970" y="724"/>
                  </a:lnTo>
                  <a:lnTo>
                    <a:pt x="980" y="690"/>
                  </a:lnTo>
                  <a:lnTo>
                    <a:pt x="986" y="656"/>
                  </a:lnTo>
                  <a:lnTo>
                    <a:pt x="988" y="622"/>
                  </a:lnTo>
                  <a:lnTo>
                    <a:pt x="986" y="588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490788" y="5029200"/>
              <a:ext cx="6066550" cy="2004810"/>
            </a:xfrm>
            <a:custGeom>
              <a:avLst/>
              <a:gdLst>
                <a:gd name="T0" fmla="*/ 3384 w 3492"/>
                <a:gd name="T1" fmla="*/ 740 h 1154"/>
                <a:gd name="T2" fmla="*/ 3376 w 3492"/>
                <a:gd name="T3" fmla="*/ 826 h 1154"/>
                <a:gd name="T4" fmla="*/ 3348 w 3492"/>
                <a:gd name="T5" fmla="*/ 910 h 1154"/>
                <a:gd name="T6" fmla="*/ 3300 w 3492"/>
                <a:gd name="T7" fmla="*/ 994 h 1154"/>
                <a:gd name="T8" fmla="*/ 3236 w 3492"/>
                <a:gd name="T9" fmla="*/ 1076 h 1154"/>
                <a:gd name="T10" fmla="*/ 3156 w 3492"/>
                <a:gd name="T11" fmla="*/ 1154 h 1154"/>
                <a:gd name="T12" fmla="*/ 3236 w 3492"/>
                <a:gd name="T13" fmla="*/ 1094 h 1154"/>
                <a:gd name="T14" fmla="*/ 3338 w 3492"/>
                <a:gd name="T15" fmla="*/ 998 h 1154"/>
                <a:gd name="T16" fmla="*/ 3416 w 3492"/>
                <a:gd name="T17" fmla="*/ 900 h 1154"/>
                <a:gd name="T18" fmla="*/ 3466 w 3492"/>
                <a:gd name="T19" fmla="*/ 798 h 1154"/>
                <a:gd name="T20" fmla="*/ 3490 w 3492"/>
                <a:gd name="T21" fmla="*/ 696 h 1154"/>
                <a:gd name="T22" fmla="*/ 3490 w 3492"/>
                <a:gd name="T23" fmla="*/ 626 h 1154"/>
                <a:gd name="T24" fmla="*/ 3472 w 3492"/>
                <a:gd name="T25" fmla="*/ 546 h 1154"/>
                <a:gd name="T26" fmla="*/ 3410 w 3492"/>
                <a:gd name="T27" fmla="*/ 434 h 1154"/>
                <a:gd name="T28" fmla="*/ 3312 w 3492"/>
                <a:gd name="T29" fmla="*/ 332 h 1154"/>
                <a:gd name="T30" fmla="*/ 3178 w 3492"/>
                <a:gd name="T31" fmla="*/ 240 h 1154"/>
                <a:gd name="T32" fmla="*/ 3012 w 3492"/>
                <a:gd name="T33" fmla="*/ 164 h 1154"/>
                <a:gd name="T34" fmla="*/ 2820 w 3492"/>
                <a:gd name="T35" fmla="*/ 100 h 1154"/>
                <a:gd name="T36" fmla="*/ 2602 w 3492"/>
                <a:gd name="T37" fmla="*/ 50 h 1154"/>
                <a:gd name="T38" fmla="*/ 2362 w 3492"/>
                <a:gd name="T39" fmla="*/ 18 h 1154"/>
                <a:gd name="T40" fmla="*/ 2104 w 3492"/>
                <a:gd name="T41" fmla="*/ 0 h 1154"/>
                <a:gd name="T42" fmla="*/ 1832 w 3492"/>
                <a:gd name="T43" fmla="*/ 2 h 1154"/>
                <a:gd name="T44" fmla="*/ 1548 w 3492"/>
                <a:gd name="T45" fmla="*/ 24 h 1154"/>
                <a:gd name="T46" fmla="*/ 1300 w 3492"/>
                <a:gd name="T47" fmla="*/ 56 h 1154"/>
                <a:gd name="T48" fmla="*/ 952 w 3492"/>
                <a:gd name="T49" fmla="*/ 128 h 1154"/>
                <a:gd name="T50" fmla="*/ 636 w 3492"/>
                <a:gd name="T51" fmla="*/ 226 h 1154"/>
                <a:gd name="T52" fmla="*/ 358 w 3492"/>
                <a:gd name="T53" fmla="*/ 342 h 1154"/>
                <a:gd name="T54" fmla="*/ 126 w 3492"/>
                <a:gd name="T55" fmla="*/ 476 h 1154"/>
                <a:gd name="T56" fmla="*/ 0 w 3492"/>
                <a:gd name="T57" fmla="*/ 574 h 1154"/>
                <a:gd name="T58" fmla="*/ 130 w 3492"/>
                <a:gd name="T59" fmla="*/ 492 h 1154"/>
                <a:gd name="T60" fmla="*/ 356 w 3492"/>
                <a:gd name="T61" fmla="*/ 378 h 1154"/>
                <a:gd name="T62" fmla="*/ 616 w 3492"/>
                <a:gd name="T63" fmla="*/ 280 h 1154"/>
                <a:gd name="T64" fmla="*/ 904 w 3492"/>
                <a:gd name="T65" fmla="*/ 198 h 1154"/>
                <a:gd name="T66" fmla="*/ 1220 w 3492"/>
                <a:gd name="T67" fmla="*/ 136 h 1154"/>
                <a:gd name="T68" fmla="*/ 1440 w 3492"/>
                <a:gd name="T69" fmla="*/ 108 h 1154"/>
                <a:gd name="T70" fmla="*/ 1724 w 3492"/>
                <a:gd name="T71" fmla="*/ 86 h 1154"/>
                <a:gd name="T72" fmla="*/ 1996 w 3492"/>
                <a:gd name="T73" fmla="*/ 86 h 1154"/>
                <a:gd name="T74" fmla="*/ 2254 w 3492"/>
                <a:gd name="T75" fmla="*/ 102 h 1154"/>
                <a:gd name="T76" fmla="*/ 2494 w 3492"/>
                <a:gd name="T77" fmla="*/ 134 h 1154"/>
                <a:gd name="T78" fmla="*/ 2712 w 3492"/>
                <a:gd name="T79" fmla="*/ 184 h 1154"/>
                <a:gd name="T80" fmla="*/ 2904 w 3492"/>
                <a:gd name="T81" fmla="*/ 248 h 1154"/>
                <a:gd name="T82" fmla="*/ 3070 w 3492"/>
                <a:gd name="T83" fmla="*/ 326 h 1154"/>
                <a:gd name="T84" fmla="*/ 3204 w 3492"/>
                <a:gd name="T85" fmla="*/ 416 h 1154"/>
                <a:gd name="T86" fmla="*/ 3302 w 3492"/>
                <a:gd name="T87" fmla="*/ 518 h 1154"/>
                <a:gd name="T88" fmla="*/ 3364 w 3492"/>
                <a:gd name="T89" fmla="*/ 630 h 1154"/>
                <a:gd name="T90" fmla="*/ 3382 w 3492"/>
                <a:gd name="T91" fmla="*/ 712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92" h="1154">
                  <a:moveTo>
                    <a:pt x="3382" y="712"/>
                  </a:moveTo>
                  <a:lnTo>
                    <a:pt x="3382" y="712"/>
                  </a:lnTo>
                  <a:lnTo>
                    <a:pt x="3384" y="740"/>
                  </a:lnTo>
                  <a:lnTo>
                    <a:pt x="3384" y="768"/>
                  </a:lnTo>
                  <a:lnTo>
                    <a:pt x="3380" y="796"/>
                  </a:lnTo>
                  <a:lnTo>
                    <a:pt x="3376" y="826"/>
                  </a:lnTo>
                  <a:lnTo>
                    <a:pt x="3368" y="854"/>
                  </a:lnTo>
                  <a:lnTo>
                    <a:pt x="3360" y="882"/>
                  </a:lnTo>
                  <a:lnTo>
                    <a:pt x="3348" y="910"/>
                  </a:lnTo>
                  <a:lnTo>
                    <a:pt x="3334" y="938"/>
                  </a:lnTo>
                  <a:lnTo>
                    <a:pt x="3318" y="966"/>
                  </a:lnTo>
                  <a:lnTo>
                    <a:pt x="3300" y="994"/>
                  </a:lnTo>
                  <a:lnTo>
                    <a:pt x="3282" y="1020"/>
                  </a:lnTo>
                  <a:lnTo>
                    <a:pt x="3260" y="1048"/>
                  </a:lnTo>
                  <a:lnTo>
                    <a:pt x="3236" y="1076"/>
                  </a:lnTo>
                  <a:lnTo>
                    <a:pt x="3212" y="1102"/>
                  </a:lnTo>
                  <a:lnTo>
                    <a:pt x="3184" y="1128"/>
                  </a:lnTo>
                  <a:lnTo>
                    <a:pt x="3156" y="1154"/>
                  </a:lnTo>
                  <a:lnTo>
                    <a:pt x="3156" y="1154"/>
                  </a:lnTo>
                  <a:lnTo>
                    <a:pt x="3196" y="1124"/>
                  </a:lnTo>
                  <a:lnTo>
                    <a:pt x="3236" y="1094"/>
                  </a:lnTo>
                  <a:lnTo>
                    <a:pt x="3272" y="1062"/>
                  </a:lnTo>
                  <a:lnTo>
                    <a:pt x="3306" y="1030"/>
                  </a:lnTo>
                  <a:lnTo>
                    <a:pt x="3338" y="998"/>
                  </a:lnTo>
                  <a:lnTo>
                    <a:pt x="3366" y="966"/>
                  </a:lnTo>
                  <a:lnTo>
                    <a:pt x="3392" y="932"/>
                  </a:lnTo>
                  <a:lnTo>
                    <a:pt x="3416" y="900"/>
                  </a:lnTo>
                  <a:lnTo>
                    <a:pt x="3436" y="866"/>
                  </a:lnTo>
                  <a:lnTo>
                    <a:pt x="3452" y="832"/>
                  </a:lnTo>
                  <a:lnTo>
                    <a:pt x="3466" y="798"/>
                  </a:lnTo>
                  <a:lnTo>
                    <a:pt x="3478" y="764"/>
                  </a:lnTo>
                  <a:lnTo>
                    <a:pt x="3486" y="730"/>
                  </a:lnTo>
                  <a:lnTo>
                    <a:pt x="3490" y="696"/>
                  </a:lnTo>
                  <a:lnTo>
                    <a:pt x="3492" y="662"/>
                  </a:lnTo>
                  <a:lnTo>
                    <a:pt x="3490" y="626"/>
                  </a:lnTo>
                  <a:lnTo>
                    <a:pt x="3490" y="626"/>
                  </a:lnTo>
                  <a:lnTo>
                    <a:pt x="3488" y="606"/>
                  </a:lnTo>
                  <a:lnTo>
                    <a:pt x="3484" y="586"/>
                  </a:lnTo>
                  <a:lnTo>
                    <a:pt x="3472" y="546"/>
                  </a:lnTo>
                  <a:lnTo>
                    <a:pt x="3456" y="508"/>
                  </a:lnTo>
                  <a:lnTo>
                    <a:pt x="3436" y="470"/>
                  </a:lnTo>
                  <a:lnTo>
                    <a:pt x="3410" y="434"/>
                  </a:lnTo>
                  <a:lnTo>
                    <a:pt x="3382" y="398"/>
                  </a:lnTo>
                  <a:lnTo>
                    <a:pt x="3348" y="364"/>
                  </a:lnTo>
                  <a:lnTo>
                    <a:pt x="3312" y="332"/>
                  </a:lnTo>
                  <a:lnTo>
                    <a:pt x="3270" y="300"/>
                  </a:lnTo>
                  <a:lnTo>
                    <a:pt x="3226" y="270"/>
                  </a:lnTo>
                  <a:lnTo>
                    <a:pt x="3178" y="240"/>
                  </a:lnTo>
                  <a:lnTo>
                    <a:pt x="3126" y="214"/>
                  </a:lnTo>
                  <a:lnTo>
                    <a:pt x="3070" y="188"/>
                  </a:lnTo>
                  <a:lnTo>
                    <a:pt x="3012" y="164"/>
                  </a:lnTo>
                  <a:lnTo>
                    <a:pt x="2950" y="140"/>
                  </a:lnTo>
                  <a:lnTo>
                    <a:pt x="2886" y="120"/>
                  </a:lnTo>
                  <a:lnTo>
                    <a:pt x="2820" y="100"/>
                  </a:lnTo>
                  <a:lnTo>
                    <a:pt x="2750" y="82"/>
                  </a:lnTo>
                  <a:lnTo>
                    <a:pt x="2676" y="66"/>
                  </a:lnTo>
                  <a:lnTo>
                    <a:pt x="2602" y="50"/>
                  </a:lnTo>
                  <a:lnTo>
                    <a:pt x="2524" y="38"/>
                  </a:lnTo>
                  <a:lnTo>
                    <a:pt x="2444" y="26"/>
                  </a:lnTo>
                  <a:lnTo>
                    <a:pt x="2362" y="18"/>
                  </a:lnTo>
                  <a:lnTo>
                    <a:pt x="2278" y="10"/>
                  </a:lnTo>
                  <a:lnTo>
                    <a:pt x="2192" y="4"/>
                  </a:lnTo>
                  <a:lnTo>
                    <a:pt x="2104" y="0"/>
                  </a:lnTo>
                  <a:lnTo>
                    <a:pt x="2016" y="0"/>
                  </a:lnTo>
                  <a:lnTo>
                    <a:pt x="1924" y="0"/>
                  </a:lnTo>
                  <a:lnTo>
                    <a:pt x="1832" y="2"/>
                  </a:lnTo>
                  <a:lnTo>
                    <a:pt x="1738" y="8"/>
                  </a:lnTo>
                  <a:lnTo>
                    <a:pt x="1644" y="14"/>
                  </a:lnTo>
                  <a:lnTo>
                    <a:pt x="1548" y="24"/>
                  </a:lnTo>
                  <a:lnTo>
                    <a:pt x="1548" y="24"/>
                  </a:lnTo>
                  <a:lnTo>
                    <a:pt x="1424" y="38"/>
                  </a:lnTo>
                  <a:lnTo>
                    <a:pt x="1300" y="56"/>
                  </a:lnTo>
                  <a:lnTo>
                    <a:pt x="1182" y="78"/>
                  </a:lnTo>
                  <a:lnTo>
                    <a:pt x="1064" y="102"/>
                  </a:lnTo>
                  <a:lnTo>
                    <a:pt x="952" y="128"/>
                  </a:lnTo>
                  <a:lnTo>
                    <a:pt x="842" y="158"/>
                  </a:lnTo>
                  <a:lnTo>
                    <a:pt x="736" y="190"/>
                  </a:lnTo>
                  <a:lnTo>
                    <a:pt x="636" y="226"/>
                  </a:lnTo>
                  <a:lnTo>
                    <a:pt x="538" y="262"/>
                  </a:lnTo>
                  <a:lnTo>
                    <a:pt x="446" y="302"/>
                  </a:lnTo>
                  <a:lnTo>
                    <a:pt x="358" y="342"/>
                  </a:lnTo>
                  <a:lnTo>
                    <a:pt x="276" y="386"/>
                  </a:lnTo>
                  <a:lnTo>
                    <a:pt x="198" y="430"/>
                  </a:lnTo>
                  <a:lnTo>
                    <a:pt x="126" y="476"/>
                  </a:lnTo>
                  <a:lnTo>
                    <a:pt x="60" y="524"/>
                  </a:lnTo>
                  <a:lnTo>
                    <a:pt x="30" y="548"/>
                  </a:lnTo>
                  <a:lnTo>
                    <a:pt x="0" y="574"/>
                  </a:lnTo>
                  <a:lnTo>
                    <a:pt x="0" y="574"/>
                  </a:lnTo>
                  <a:lnTo>
                    <a:pt x="62" y="532"/>
                  </a:lnTo>
                  <a:lnTo>
                    <a:pt x="130" y="492"/>
                  </a:lnTo>
                  <a:lnTo>
                    <a:pt x="200" y="452"/>
                  </a:lnTo>
                  <a:lnTo>
                    <a:pt x="276" y="414"/>
                  </a:lnTo>
                  <a:lnTo>
                    <a:pt x="356" y="378"/>
                  </a:lnTo>
                  <a:lnTo>
                    <a:pt x="438" y="344"/>
                  </a:lnTo>
                  <a:lnTo>
                    <a:pt x="526" y="310"/>
                  </a:lnTo>
                  <a:lnTo>
                    <a:pt x="616" y="280"/>
                  </a:lnTo>
                  <a:lnTo>
                    <a:pt x="708" y="250"/>
                  </a:lnTo>
                  <a:lnTo>
                    <a:pt x="806" y="224"/>
                  </a:lnTo>
                  <a:lnTo>
                    <a:pt x="904" y="198"/>
                  </a:lnTo>
                  <a:lnTo>
                    <a:pt x="1008" y="176"/>
                  </a:lnTo>
                  <a:lnTo>
                    <a:pt x="1112" y="154"/>
                  </a:lnTo>
                  <a:lnTo>
                    <a:pt x="1220" y="136"/>
                  </a:lnTo>
                  <a:lnTo>
                    <a:pt x="1328" y="120"/>
                  </a:lnTo>
                  <a:lnTo>
                    <a:pt x="1440" y="108"/>
                  </a:lnTo>
                  <a:lnTo>
                    <a:pt x="1440" y="108"/>
                  </a:lnTo>
                  <a:lnTo>
                    <a:pt x="1536" y="98"/>
                  </a:lnTo>
                  <a:lnTo>
                    <a:pt x="1630" y="92"/>
                  </a:lnTo>
                  <a:lnTo>
                    <a:pt x="1724" y="86"/>
                  </a:lnTo>
                  <a:lnTo>
                    <a:pt x="1816" y="84"/>
                  </a:lnTo>
                  <a:lnTo>
                    <a:pt x="1906" y="84"/>
                  </a:lnTo>
                  <a:lnTo>
                    <a:pt x="1996" y="86"/>
                  </a:lnTo>
                  <a:lnTo>
                    <a:pt x="2084" y="88"/>
                  </a:lnTo>
                  <a:lnTo>
                    <a:pt x="2170" y="94"/>
                  </a:lnTo>
                  <a:lnTo>
                    <a:pt x="2254" y="102"/>
                  </a:lnTo>
                  <a:lnTo>
                    <a:pt x="2336" y="110"/>
                  </a:lnTo>
                  <a:lnTo>
                    <a:pt x="2416" y="122"/>
                  </a:lnTo>
                  <a:lnTo>
                    <a:pt x="2494" y="134"/>
                  </a:lnTo>
                  <a:lnTo>
                    <a:pt x="2568" y="150"/>
                  </a:lnTo>
                  <a:lnTo>
                    <a:pt x="2640" y="166"/>
                  </a:lnTo>
                  <a:lnTo>
                    <a:pt x="2712" y="184"/>
                  </a:lnTo>
                  <a:lnTo>
                    <a:pt x="2778" y="204"/>
                  </a:lnTo>
                  <a:lnTo>
                    <a:pt x="2842" y="224"/>
                  </a:lnTo>
                  <a:lnTo>
                    <a:pt x="2904" y="248"/>
                  </a:lnTo>
                  <a:lnTo>
                    <a:pt x="2962" y="272"/>
                  </a:lnTo>
                  <a:lnTo>
                    <a:pt x="3018" y="298"/>
                  </a:lnTo>
                  <a:lnTo>
                    <a:pt x="3070" y="326"/>
                  </a:lnTo>
                  <a:lnTo>
                    <a:pt x="3118" y="354"/>
                  </a:lnTo>
                  <a:lnTo>
                    <a:pt x="3162" y="384"/>
                  </a:lnTo>
                  <a:lnTo>
                    <a:pt x="3204" y="416"/>
                  </a:lnTo>
                  <a:lnTo>
                    <a:pt x="3240" y="448"/>
                  </a:lnTo>
                  <a:lnTo>
                    <a:pt x="3274" y="482"/>
                  </a:lnTo>
                  <a:lnTo>
                    <a:pt x="3302" y="518"/>
                  </a:lnTo>
                  <a:lnTo>
                    <a:pt x="3328" y="554"/>
                  </a:lnTo>
                  <a:lnTo>
                    <a:pt x="3348" y="592"/>
                  </a:lnTo>
                  <a:lnTo>
                    <a:pt x="3364" y="630"/>
                  </a:lnTo>
                  <a:lnTo>
                    <a:pt x="3376" y="670"/>
                  </a:lnTo>
                  <a:lnTo>
                    <a:pt x="3380" y="690"/>
                  </a:lnTo>
                  <a:lnTo>
                    <a:pt x="3382" y="7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490788" y="5029200"/>
              <a:ext cx="6066550" cy="2004810"/>
            </a:xfrm>
            <a:custGeom>
              <a:avLst/>
              <a:gdLst>
                <a:gd name="T0" fmla="*/ 3384 w 3492"/>
                <a:gd name="T1" fmla="*/ 740 h 1154"/>
                <a:gd name="T2" fmla="*/ 3376 w 3492"/>
                <a:gd name="T3" fmla="*/ 826 h 1154"/>
                <a:gd name="T4" fmla="*/ 3348 w 3492"/>
                <a:gd name="T5" fmla="*/ 910 h 1154"/>
                <a:gd name="T6" fmla="*/ 3300 w 3492"/>
                <a:gd name="T7" fmla="*/ 994 h 1154"/>
                <a:gd name="T8" fmla="*/ 3236 w 3492"/>
                <a:gd name="T9" fmla="*/ 1076 h 1154"/>
                <a:gd name="T10" fmla="*/ 3156 w 3492"/>
                <a:gd name="T11" fmla="*/ 1154 h 1154"/>
                <a:gd name="T12" fmla="*/ 3236 w 3492"/>
                <a:gd name="T13" fmla="*/ 1094 h 1154"/>
                <a:gd name="T14" fmla="*/ 3338 w 3492"/>
                <a:gd name="T15" fmla="*/ 998 h 1154"/>
                <a:gd name="T16" fmla="*/ 3416 w 3492"/>
                <a:gd name="T17" fmla="*/ 900 h 1154"/>
                <a:gd name="T18" fmla="*/ 3466 w 3492"/>
                <a:gd name="T19" fmla="*/ 798 h 1154"/>
                <a:gd name="T20" fmla="*/ 3490 w 3492"/>
                <a:gd name="T21" fmla="*/ 696 h 1154"/>
                <a:gd name="T22" fmla="*/ 3490 w 3492"/>
                <a:gd name="T23" fmla="*/ 626 h 1154"/>
                <a:gd name="T24" fmla="*/ 3472 w 3492"/>
                <a:gd name="T25" fmla="*/ 546 h 1154"/>
                <a:gd name="T26" fmla="*/ 3410 w 3492"/>
                <a:gd name="T27" fmla="*/ 434 h 1154"/>
                <a:gd name="T28" fmla="*/ 3312 w 3492"/>
                <a:gd name="T29" fmla="*/ 332 h 1154"/>
                <a:gd name="T30" fmla="*/ 3178 w 3492"/>
                <a:gd name="T31" fmla="*/ 240 h 1154"/>
                <a:gd name="T32" fmla="*/ 3012 w 3492"/>
                <a:gd name="T33" fmla="*/ 164 h 1154"/>
                <a:gd name="T34" fmla="*/ 2820 w 3492"/>
                <a:gd name="T35" fmla="*/ 100 h 1154"/>
                <a:gd name="T36" fmla="*/ 2602 w 3492"/>
                <a:gd name="T37" fmla="*/ 50 h 1154"/>
                <a:gd name="T38" fmla="*/ 2362 w 3492"/>
                <a:gd name="T39" fmla="*/ 18 h 1154"/>
                <a:gd name="T40" fmla="*/ 2104 w 3492"/>
                <a:gd name="T41" fmla="*/ 0 h 1154"/>
                <a:gd name="T42" fmla="*/ 1832 w 3492"/>
                <a:gd name="T43" fmla="*/ 2 h 1154"/>
                <a:gd name="T44" fmla="*/ 1548 w 3492"/>
                <a:gd name="T45" fmla="*/ 24 h 1154"/>
                <a:gd name="T46" fmla="*/ 1300 w 3492"/>
                <a:gd name="T47" fmla="*/ 56 h 1154"/>
                <a:gd name="T48" fmla="*/ 952 w 3492"/>
                <a:gd name="T49" fmla="*/ 128 h 1154"/>
                <a:gd name="T50" fmla="*/ 636 w 3492"/>
                <a:gd name="T51" fmla="*/ 226 h 1154"/>
                <a:gd name="T52" fmla="*/ 358 w 3492"/>
                <a:gd name="T53" fmla="*/ 342 h 1154"/>
                <a:gd name="T54" fmla="*/ 126 w 3492"/>
                <a:gd name="T55" fmla="*/ 476 h 1154"/>
                <a:gd name="T56" fmla="*/ 0 w 3492"/>
                <a:gd name="T57" fmla="*/ 574 h 1154"/>
                <a:gd name="T58" fmla="*/ 130 w 3492"/>
                <a:gd name="T59" fmla="*/ 492 h 1154"/>
                <a:gd name="T60" fmla="*/ 356 w 3492"/>
                <a:gd name="T61" fmla="*/ 378 h 1154"/>
                <a:gd name="T62" fmla="*/ 616 w 3492"/>
                <a:gd name="T63" fmla="*/ 280 h 1154"/>
                <a:gd name="T64" fmla="*/ 904 w 3492"/>
                <a:gd name="T65" fmla="*/ 198 h 1154"/>
                <a:gd name="T66" fmla="*/ 1220 w 3492"/>
                <a:gd name="T67" fmla="*/ 136 h 1154"/>
                <a:gd name="T68" fmla="*/ 1440 w 3492"/>
                <a:gd name="T69" fmla="*/ 108 h 1154"/>
                <a:gd name="T70" fmla="*/ 1724 w 3492"/>
                <a:gd name="T71" fmla="*/ 86 h 1154"/>
                <a:gd name="T72" fmla="*/ 1996 w 3492"/>
                <a:gd name="T73" fmla="*/ 86 h 1154"/>
                <a:gd name="T74" fmla="*/ 2254 w 3492"/>
                <a:gd name="T75" fmla="*/ 102 h 1154"/>
                <a:gd name="T76" fmla="*/ 2494 w 3492"/>
                <a:gd name="T77" fmla="*/ 134 h 1154"/>
                <a:gd name="T78" fmla="*/ 2712 w 3492"/>
                <a:gd name="T79" fmla="*/ 184 h 1154"/>
                <a:gd name="T80" fmla="*/ 2904 w 3492"/>
                <a:gd name="T81" fmla="*/ 248 h 1154"/>
                <a:gd name="T82" fmla="*/ 3070 w 3492"/>
                <a:gd name="T83" fmla="*/ 326 h 1154"/>
                <a:gd name="T84" fmla="*/ 3204 w 3492"/>
                <a:gd name="T85" fmla="*/ 416 h 1154"/>
                <a:gd name="T86" fmla="*/ 3302 w 3492"/>
                <a:gd name="T87" fmla="*/ 518 h 1154"/>
                <a:gd name="T88" fmla="*/ 3364 w 3492"/>
                <a:gd name="T89" fmla="*/ 630 h 1154"/>
                <a:gd name="T90" fmla="*/ 3382 w 3492"/>
                <a:gd name="T91" fmla="*/ 712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92" h="1154">
                  <a:moveTo>
                    <a:pt x="3382" y="712"/>
                  </a:moveTo>
                  <a:lnTo>
                    <a:pt x="3382" y="712"/>
                  </a:lnTo>
                  <a:lnTo>
                    <a:pt x="3384" y="740"/>
                  </a:lnTo>
                  <a:lnTo>
                    <a:pt x="3384" y="768"/>
                  </a:lnTo>
                  <a:lnTo>
                    <a:pt x="3380" y="796"/>
                  </a:lnTo>
                  <a:lnTo>
                    <a:pt x="3376" y="826"/>
                  </a:lnTo>
                  <a:lnTo>
                    <a:pt x="3368" y="854"/>
                  </a:lnTo>
                  <a:lnTo>
                    <a:pt x="3360" y="882"/>
                  </a:lnTo>
                  <a:lnTo>
                    <a:pt x="3348" y="910"/>
                  </a:lnTo>
                  <a:lnTo>
                    <a:pt x="3334" y="938"/>
                  </a:lnTo>
                  <a:lnTo>
                    <a:pt x="3318" y="966"/>
                  </a:lnTo>
                  <a:lnTo>
                    <a:pt x="3300" y="994"/>
                  </a:lnTo>
                  <a:lnTo>
                    <a:pt x="3282" y="1020"/>
                  </a:lnTo>
                  <a:lnTo>
                    <a:pt x="3260" y="1048"/>
                  </a:lnTo>
                  <a:lnTo>
                    <a:pt x="3236" y="1076"/>
                  </a:lnTo>
                  <a:lnTo>
                    <a:pt x="3212" y="1102"/>
                  </a:lnTo>
                  <a:lnTo>
                    <a:pt x="3184" y="1128"/>
                  </a:lnTo>
                  <a:lnTo>
                    <a:pt x="3156" y="1154"/>
                  </a:lnTo>
                  <a:lnTo>
                    <a:pt x="3156" y="1154"/>
                  </a:lnTo>
                  <a:lnTo>
                    <a:pt x="3196" y="1124"/>
                  </a:lnTo>
                  <a:lnTo>
                    <a:pt x="3236" y="1094"/>
                  </a:lnTo>
                  <a:lnTo>
                    <a:pt x="3272" y="1062"/>
                  </a:lnTo>
                  <a:lnTo>
                    <a:pt x="3306" y="1030"/>
                  </a:lnTo>
                  <a:lnTo>
                    <a:pt x="3338" y="998"/>
                  </a:lnTo>
                  <a:lnTo>
                    <a:pt x="3366" y="966"/>
                  </a:lnTo>
                  <a:lnTo>
                    <a:pt x="3392" y="932"/>
                  </a:lnTo>
                  <a:lnTo>
                    <a:pt x="3416" y="900"/>
                  </a:lnTo>
                  <a:lnTo>
                    <a:pt x="3436" y="866"/>
                  </a:lnTo>
                  <a:lnTo>
                    <a:pt x="3452" y="832"/>
                  </a:lnTo>
                  <a:lnTo>
                    <a:pt x="3466" y="798"/>
                  </a:lnTo>
                  <a:lnTo>
                    <a:pt x="3478" y="764"/>
                  </a:lnTo>
                  <a:lnTo>
                    <a:pt x="3486" y="730"/>
                  </a:lnTo>
                  <a:lnTo>
                    <a:pt x="3490" y="696"/>
                  </a:lnTo>
                  <a:lnTo>
                    <a:pt x="3492" y="662"/>
                  </a:lnTo>
                  <a:lnTo>
                    <a:pt x="3490" y="626"/>
                  </a:lnTo>
                  <a:lnTo>
                    <a:pt x="3490" y="626"/>
                  </a:lnTo>
                  <a:lnTo>
                    <a:pt x="3488" y="606"/>
                  </a:lnTo>
                  <a:lnTo>
                    <a:pt x="3484" y="586"/>
                  </a:lnTo>
                  <a:lnTo>
                    <a:pt x="3472" y="546"/>
                  </a:lnTo>
                  <a:lnTo>
                    <a:pt x="3456" y="508"/>
                  </a:lnTo>
                  <a:lnTo>
                    <a:pt x="3436" y="470"/>
                  </a:lnTo>
                  <a:lnTo>
                    <a:pt x="3410" y="434"/>
                  </a:lnTo>
                  <a:lnTo>
                    <a:pt x="3382" y="398"/>
                  </a:lnTo>
                  <a:lnTo>
                    <a:pt x="3348" y="364"/>
                  </a:lnTo>
                  <a:lnTo>
                    <a:pt x="3312" y="332"/>
                  </a:lnTo>
                  <a:lnTo>
                    <a:pt x="3270" y="300"/>
                  </a:lnTo>
                  <a:lnTo>
                    <a:pt x="3226" y="270"/>
                  </a:lnTo>
                  <a:lnTo>
                    <a:pt x="3178" y="240"/>
                  </a:lnTo>
                  <a:lnTo>
                    <a:pt x="3126" y="214"/>
                  </a:lnTo>
                  <a:lnTo>
                    <a:pt x="3070" y="188"/>
                  </a:lnTo>
                  <a:lnTo>
                    <a:pt x="3012" y="164"/>
                  </a:lnTo>
                  <a:lnTo>
                    <a:pt x="2950" y="140"/>
                  </a:lnTo>
                  <a:lnTo>
                    <a:pt x="2886" y="120"/>
                  </a:lnTo>
                  <a:lnTo>
                    <a:pt x="2820" y="100"/>
                  </a:lnTo>
                  <a:lnTo>
                    <a:pt x="2750" y="82"/>
                  </a:lnTo>
                  <a:lnTo>
                    <a:pt x="2676" y="66"/>
                  </a:lnTo>
                  <a:lnTo>
                    <a:pt x="2602" y="50"/>
                  </a:lnTo>
                  <a:lnTo>
                    <a:pt x="2524" y="38"/>
                  </a:lnTo>
                  <a:lnTo>
                    <a:pt x="2444" y="26"/>
                  </a:lnTo>
                  <a:lnTo>
                    <a:pt x="2362" y="18"/>
                  </a:lnTo>
                  <a:lnTo>
                    <a:pt x="2278" y="10"/>
                  </a:lnTo>
                  <a:lnTo>
                    <a:pt x="2192" y="4"/>
                  </a:lnTo>
                  <a:lnTo>
                    <a:pt x="2104" y="0"/>
                  </a:lnTo>
                  <a:lnTo>
                    <a:pt x="2016" y="0"/>
                  </a:lnTo>
                  <a:lnTo>
                    <a:pt x="1924" y="0"/>
                  </a:lnTo>
                  <a:lnTo>
                    <a:pt x="1832" y="2"/>
                  </a:lnTo>
                  <a:lnTo>
                    <a:pt x="1738" y="8"/>
                  </a:lnTo>
                  <a:lnTo>
                    <a:pt x="1644" y="14"/>
                  </a:lnTo>
                  <a:lnTo>
                    <a:pt x="1548" y="24"/>
                  </a:lnTo>
                  <a:lnTo>
                    <a:pt x="1548" y="24"/>
                  </a:lnTo>
                  <a:lnTo>
                    <a:pt x="1424" y="38"/>
                  </a:lnTo>
                  <a:lnTo>
                    <a:pt x="1300" y="56"/>
                  </a:lnTo>
                  <a:lnTo>
                    <a:pt x="1182" y="78"/>
                  </a:lnTo>
                  <a:lnTo>
                    <a:pt x="1064" y="102"/>
                  </a:lnTo>
                  <a:lnTo>
                    <a:pt x="952" y="128"/>
                  </a:lnTo>
                  <a:lnTo>
                    <a:pt x="842" y="158"/>
                  </a:lnTo>
                  <a:lnTo>
                    <a:pt x="736" y="190"/>
                  </a:lnTo>
                  <a:lnTo>
                    <a:pt x="636" y="226"/>
                  </a:lnTo>
                  <a:lnTo>
                    <a:pt x="538" y="262"/>
                  </a:lnTo>
                  <a:lnTo>
                    <a:pt x="446" y="302"/>
                  </a:lnTo>
                  <a:lnTo>
                    <a:pt x="358" y="342"/>
                  </a:lnTo>
                  <a:lnTo>
                    <a:pt x="276" y="386"/>
                  </a:lnTo>
                  <a:lnTo>
                    <a:pt x="198" y="430"/>
                  </a:lnTo>
                  <a:lnTo>
                    <a:pt x="126" y="476"/>
                  </a:lnTo>
                  <a:lnTo>
                    <a:pt x="60" y="524"/>
                  </a:lnTo>
                  <a:lnTo>
                    <a:pt x="30" y="548"/>
                  </a:lnTo>
                  <a:lnTo>
                    <a:pt x="0" y="574"/>
                  </a:lnTo>
                  <a:lnTo>
                    <a:pt x="0" y="574"/>
                  </a:lnTo>
                  <a:lnTo>
                    <a:pt x="62" y="532"/>
                  </a:lnTo>
                  <a:lnTo>
                    <a:pt x="130" y="492"/>
                  </a:lnTo>
                  <a:lnTo>
                    <a:pt x="200" y="452"/>
                  </a:lnTo>
                  <a:lnTo>
                    <a:pt x="276" y="414"/>
                  </a:lnTo>
                  <a:lnTo>
                    <a:pt x="356" y="378"/>
                  </a:lnTo>
                  <a:lnTo>
                    <a:pt x="438" y="344"/>
                  </a:lnTo>
                  <a:lnTo>
                    <a:pt x="526" y="310"/>
                  </a:lnTo>
                  <a:lnTo>
                    <a:pt x="616" y="280"/>
                  </a:lnTo>
                  <a:lnTo>
                    <a:pt x="708" y="250"/>
                  </a:lnTo>
                  <a:lnTo>
                    <a:pt x="806" y="224"/>
                  </a:lnTo>
                  <a:lnTo>
                    <a:pt x="904" y="198"/>
                  </a:lnTo>
                  <a:lnTo>
                    <a:pt x="1008" y="176"/>
                  </a:lnTo>
                  <a:lnTo>
                    <a:pt x="1112" y="154"/>
                  </a:lnTo>
                  <a:lnTo>
                    <a:pt x="1220" y="136"/>
                  </a:lnTo>
                  <a:lnTo>
                    <a:pt x="1328" y="120"/>
                  </a:lnTo>
                  <a:lnTo>
                    <a:pt x="1440" y="108"/>
                  </a:lnTo>
                  <a:lnTo>
                    <a:pt x="1440" y="108"/>
                  </a:lnTo>
                  <a:lnTo>
                    <a:pt x="1536" y="98"/>
                  </a:lnTo>
                  <a:lnTo>
                    <a:pt x="1630" y="92"/>
                  </a:lnTo>
                  <a:lnTo>
                    <a:pt x="1724" y="86"/>
                  </a:lnTo>
                  <a:lnTo>
                    <a:pt x="1816" y="84"/>
                  </a:lnTo>
                  <a:lnTo>
                    <a:pt x="1906" y="84"/>
                  </a:lnTo>
                  <a:lnTo>
                    <a:pt x="1996" y="86"/>
                  </a:lnTo>
                  <a:lnTo>
                    <a:pt x="2084" y="88"/>
                  </a:lnTo>
                  <a:lnTo>
                    <a:pt x="2170" y="94"/>
                  </a:lnTo>
                  <a:lnTo>
                    <a:pt x="2254" y="102"/>
                  </a:lnTo>
                  <a:lnTo>
                    <a:pt x="2336" y="110"/>
                  </a:lnTo>
                  <a:lnTo>
                    <a:pt x="2416" y="122"/>
                  </a:lnTo>
                  <a:lnTo>
                    <a:pt x="2494" y="134"/>
                  </a:lnTo>
                  <a:lnTo>
                    <a:pt x="2568" y="150"/>
                  </a:lnTo>
                  <a:lnTo>
                    <a:pt x="2640" y="166"/>
                  </a:lnTo>
                  <a:lnTo>
                    <a:pt x="2712" y="184"/>
                  </a:lnTo>
                  <a:lnTo>
                    <a:pt x="2778" y="204"/>
                  </a:lnTo>
                  <a:lnTo>
                    <a:pt x="2842" y="224"/>
                  </a:lnTo>
                  <a:lnTo>
                    <a:pt x="2904" y="248"/>
                  </a:lnTo>
                  <a:lnTo>
                    <a:pt x="2962" y="272"/>
                  </a:lnTo>
                  <a:lnTo>
                    <a:pt x="3018" y="298"/>
                  </a:lnTo>
                  <a:lnTo>
                    <a:pt x="3070" y="326"/>
                  </a:lnTo>
                  <a:lnTo>
                    <a:pt x="3118" y="354"/>
                  </a:lnTo>
                  <a:lnTo>
                    <a:pt x="3162" y="384"/>
                  </a:lnTo>
                  <a:lnTo>
                    <a:pt x="3204" y="416"/>
                  </a:lnTo>
                  <a:lnTo>
                    <a:pt x="3240" y="448"/>
                  </a:lnTo>
                  <a:lnTo>
                    <a:pt x="3274" y="482"/>
                  </a:lnTo>
                  <a:lnTo>
                    <a:pt x="3302" y="518"/>
                  </a:lnTo>
                  <a:lnTo>
                    <a:pt x="3328" y="554"/>
                  </a:lnTo>
                  <a:lnTo>
                    <a:pt x="3348" y="592"/>
                  </a:lnTo>
                  <a:lnTo>
                    <a:pt x="3364" y="630"/>
                  </a:lnTo>
                  <a:lnTo>
                    <a:pt x="3376" y="670"/>
                  </a:lnTo>
                  <a:lnTo>
                    <a:pt x="3380" y="690"/>
                  </a:lnTo>
                  <a:lnTo>
                    <a:pt x="3382" y="71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152400"/>
            <a:ext cx="9144000" cy="3479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2159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0" y="5486893"/>
            <a:ext cx="9144000" cy="9170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nstructional Text"/>
          <p:cNvSpPr/>
          <p:nvPr/>
        </p:nvSpPr>
        <p:spPr>
          <a:xfrm>
            <a:off x="9296400" y="914400"/>
            <a:ext cx="1447800" cy="1524000"/>
          </a:xfrm>
          <a:prstGeom prst="roundRect">
            <a:avLst>
              <a:gd name="adj" fmla="val 0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sz="1100" b="1" i="0">
                <a:latin typeface="+mn-lt"/>
                <a:cs typeface="Arial" pitchFamily="34" charset="0"/>
              </a:rPr>
              <a:t>NOTE:</a:t>
            </a:r>
          </a:p>
          <a:p>
            <a:r>
              <a:rPr sz="1100" i="0">
                <a:latin typeface="+mn-lt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733800"/>
            <a:ext cx="7315200" cy="609600"/>
          </a:xfrm>
        </p:spPr>
        <p:txBody>
          <a:bodyPr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600" cap="all" baseline="0">
                <a:solidFill>
                  <a:srgbClr val="AC172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Optional heading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419600"/>
            <a:ext cx="7315200" cy="990600"/>
          </a:xfrm>
          <a:noFill/>
        </p:spPr>
        <p:txBody>
          <a:bodyPr anchor="t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0" y="152400"/>
            <a:ext cx="9144000" cy="3474720"/>
          </a:xfrm>
          <a:solidFill>
            <a:srgbClr val="AFABAB"/>
          </a:solidFill>
        </p:spPr>
        <p:txBody>
          <a:bodyPr tIns="54864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657" y="5328807"/>
            <a:ext cx="2183404" cy="103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2"/>
          <p:cNvSpPr/>
          <p:nvPr/>
        </p:nvSpPr>
        <p:spPr bwMode="ltGray">
          <a:xfrm>
            <a:off x="0" y="1524000"/>
            <a:ext cx="9144000" cy="2895600"/>
          </a:xfrm>
          <a:prstGeom prst="rect">
            <a:avLst/>
          </a:prstGeom>
          <a:gradFill>
            <a:gsLst>
              <a:gs pos="0">
                <a:schemeClr val="accent2">
                  <a:lumMod val="35000"/>
                  <a:lumOff val="65000"/>
                </a:schemeClr>
              </a:gs>
              <a:gs pos="100000">
                <a:schemeClr val="accent2">
                  <a:lumMod val="35000"/>
                  <a:lumOff val="65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4180030"/>
            <a:ext cx="274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85800" y="1752600"/>
            <a:ext cx="274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1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657600" y="1524000"/>
            <a:ext cx="5029200" cy="4343400"/>
          </a:xfrm>
          <a:solidFill>
            <a:schemeClr val="bg2"/>
          </a:solidFill>
          <a:effectLst>
            <a:outerShdw blurRad="190500" dist="101600" dir="5400000" algn="t" rotWithShape="0">
              <a:prstClr val="black">
                <a:alpha val="30000"/>
              </a:prstClr>
            </a:outerShdw>
          </a:effectLst>
        </p:spPr>
        <p:txBody>
          <a:bodyPr tIns="457200"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1828799"/>
            <a:ext cx="2743201" cy="2286001"/>
          </a:xfrm>
        </p:spPr>
        <p:txBody>
          <a:bodyPr anchor="ctr">
            <a:normAutofit/>
          </a:bodyPr>
          <a:lstStyle>
            <a:lvl1pPr marL="0" indent="0">
              <a:buNone/>
              <a:defRPr sz="2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brief caption or descriptive statement</a:t>
            </a:r>
          </a:p>
        </p:txBody>
      </p:sp>
    </p:spTree>
    <p:extLst>
      <p:ext uri="{BB962C8B-B14F-4D97-AF65-F5344CB8AC3E}">
        <p14:creationId xmlns:p14="http://schemas.microsoft.com/office/powerpoint/2010/main" val="366664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1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57800" y="1524000"/>
            <a:ext cx="3429000" cy="45720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2000"/>
            </a:lvl1pPr>
            <a:lvl2pPr>
              <a:spcBef>
                <a:spcPts val="800"/>
              </a:spcBef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gray">
          <a:xfrm>
            <a:off x="2875" y="1524000"/>
            <a:ext cx="5029200" cy="3771900"/>
          </a:xfrm>
          <a:solidFill>
            <a:schemeClr val="bg2"/>
          </a:solidFill>
          <a:effectLst>
            <a:outerShdw blurRad="190500" dist="101600" dir="5400000" algn="t" rotWithShape="0">
              <a:prstClr val="black">
                <a:alpha val="30000"/>
              </a:prstClr>
            </a:outerShdw>
          </a:effectLst>
        </p:spPr>
        <p:txBody>
          <a:bodyPr tIns="457200"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3658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W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0"/>
          </p:nvPr>
        </p:nvSpPr>
        <p:spPr bwMode="gray">
          <a:xfrm>
            <a:off x="0" y="3657600"/>
            <a:ext cx="9144000" cy="2749678"/>
          </a:xfrm>
          <a:solidFill>
            <a:schemeClr val="bg2"/>
          </a:solidFill>
          <a:effectLst/>
        </p:spPr>
        <p:txBody>
          <a:bodyPr tIns="457200"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524000"/>
            <a:ext cx="8229600" cy="20574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2000"/>
            </a:lvl1pPr>
            <a:lvl2pPr>
              <a:spcBef>
                <a:spcPts val="800"/>
              </a:spcBef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41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4572000" y="364067"/>
            <a:ext cx="4572000" cy="6493933"/>
          </a:xfrm>
          <a:custGeom>
            <a:avLst/>
            <a:gdLst/>
            <a:ahLst/>
            <a:cxnLst/>
            <a:rect l="l" t="t" r="r" b="b"/>
            <a:pathLst>
              <a:path w="4572000" h="6249260">
                <a:moveTo>
                  <a:pt x="0" y="0"/>
                </a:moveTo>
                <a:lnTo>
                  <a:pt x="4572000" y="0"/>
                </a:lnTo>
                <a:lnTo>
                  <a:pt x="4572000" y="6249260"/>
                </a:lnTo>
                <a:lnTo>
                  <a:pt x="0" y="6249260"/>
                </a:lnTo>
                <a:close/>
              </a:path>
            </a:pathLst>
          </a:custGeom>
          <a:solidFill>
            <a:schemeClr val="bg2"/>
          </a:solidFill>
          <a:effectLst/>
        </p:spPr>
        <p:txBody>
          <a:bodyPr tIns="457200"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54000" y="1396999"/>
            <a:ext cx="3628954" cy="5342467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2000"/>
            </a:lvl1pPr>
            <a:lvl2pPr>
              <a:spcBef>
                <a:spcPts val="800"/>
              </a:spcBef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54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719668"/>
            <a:ext cx="9144000" cy="6138334"/>
          </a:xfrm>
          <a:solidFill>
            <a:schemeClr val="bg1"/>
          </a:solidFill>
          <a:effectLst/>
        </p:spPr>
        <p:txBody>
          <a:bodyPr tIns="457200"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 11"/>
          <p:cNvSpPr/>
          <p:nvPr/>
        </p:nvSpPr>
        <p:spPr bwMode="ltGray">
          <a:xfrm>
            <a:off x="0" y="0"/>
            <a:ext cx="9144000" cy="1600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671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75150" y="1484499"/>
            <a:ext cx="393700" cy="349954"/>
          </a:xfrm>
          <a:prstGeom prst="rect">
            <a:avLst/>
          </a:prstGeom>
        </p:spPr>
      </p:pic>
      <p:sp>
        <p:nvSpPr>
          <p:cNvPr id="11" name="Rectangle 32"/>
          <p:cNvSpPr/>
          <p:nvPr/>
        </p:nvSpPr>
        <p:spPr>
          <a:xfrm>
            <a:off x="457200" y="1516776"/>
            <a:ext cx="8229600" cy="3486666"/>
          </a:xfrm>
          <a:custGeom>
            <a:avLst/>
            <a:gdLst/>
            <a:ahLst/>
            <a:cxnLst/>
            <a:rect l="l" t="t" r="r" b="b"/>
            <a:pathLst>
              <a:path w="8229600" h="3486666">
                <a:moveTo>
                  <a:pt x="0" y="0"/>
                </a:moveTo>
                <a:lnTo>
                  <a:pt x="1726371" y="0"/>
                </a:lnTo>
                <a:cubicBezTo>
                  <a:pt x="1886624" y="230149"/>
                  <a:pt x="2895016" y="406400"/>
                  <a:pt x="4114800" y="406400"/>
                </a:cubicBezTo>
                <a:cubicBezTo>
                  <a:pt x="5334584" y="406400"/>
                  <a:pt x="6342976" y="230149"/>
                  <a:pt x="6503230" y="0"/>
                </a:cubicBezTo>
                <a:lnTo>
                  <a:pt x="8229600" y="0"/>
                </a:lnTo>
                <a:lnTo>
                  <a:pt x="8229600" y="3486666"/>
                </a:lnTo>
                <a:lnTo>
                  <a:pt x="0" y="3486666"/>
                </a:lnTo>
                <a:close/>
              </a:path>
            </a:pathLst>
          </a:custGeom>
          <a:solidFill>
            <a:srgbClr val="AFAB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486400" y="4412376"/>
            <a:ext cx="2514600" cy="0"/>
          </a:xfrm>
          <a:prstGeom prst="line">
            <a:avLst/>
          </a:prstGeom>
          <a:ln w="12700">
            <a:solidFill>
              <a:srgbClr val="3B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217816"/>
            <a:ext cx="6858000" cy="1737360"/>
          </a:xfrm>
        </p:spPr>
        <p:txBody>
          <a:bodyPr anchor="ctr" anchorCtr="1">
            <a:no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2400" i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enter quotation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5486400" y="4031377"/>
            <a:ext cx="2514600" cy="3048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i="0" cap="all" baseline="0">
                <a:solidFill>
                  <a:srgbClr val="AC172B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LASTNAME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5486400" y="4465716"/>
            <a:ext cx="2514600" cy="48006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i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or company</a:t>
            </a:r>
          </a:p>
        </p:txBody>
      </p:sp>
    </p:spTree>
    <p:extLst>
      <p:ext uri="{BB962C8B-B14F-4D97-AF65-F5344CB8AC3E}">
        <p14:creationId xmlns:p14="http://schemas.microsoft.com/office/powerpoint/2010/main" val="328344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2"/>
          <p:cNvSpPr/>
          <p:nvPr/>
        </p:nvSpPr>
        <p:spPr>
          <a:xfrm>
            <a:off x="466687" y="4412946"/>
            <a:ext cx="2438400" cy="1463040"/>
          </a:xfrm>
          <a:prstGeom prst="rect">
            <a:avLst/>
          </a:prstGeom>
          <a:gradFill>
            <a:gsLst>
              <a:gs pos="0">
                <a:schemeClr val="accent2">
                  <a:lumMod val="35000"/>
                  <a:lumOff val="65000"/>
                </a:schemeClr>
              </a:gs>
              <a:gs pos="100000">
                <a:schemeClr val="accent2">
                  <a:lumMod val="35000"/>
                  <a:lumOff val="65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32"/>
          <p:cNvSpPr/>
          <p:nvPr/>
        </p:nvSpPr>
        <p:spPr>
          <a:xfrm>
            <a:off x="3352800" y="4412946"/>
            <a:ext cx="2438400" cy="1463040"/>
          </a:xfrm>
          <a:prstGeom prst="rect">
            <a:avLst/>
          </a:prstGeom>
          <a:gradFill>
            <a:gsLst>
              <a:gs pos="0">
                <a:schemeClr val="accent2">
                  <a:lumMod val="35000"/>
                  <a:lumOff val="65000"/>
                </a:schemeClr>
              </a:gs>
              <a:gs pos="100000">
                <a:schemeClr val="accent2">
                  <a:lumMod val="35000"/>
                  <a:lumOff val="65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32"/>
          <p:cNvSpPr/>
          <p:nvPr/>
        </p:nvSpPr>
        <p:spPr>
          <a:xfrm>
            <a:off x="6248400" y="4412946"/>
            <a:ext cx="2438400" cy="1463040"/>
          </a:xfrm>
          <a:prstGeom prst="rect">
            <a:avLst/>
          </a:prstGeom>
          <a:gradFill>
            <a:gsLst>
              <a:gs pos="0">
                <a:schemeClr val="accent2">
                  <a:lumMod val="35000"/>
                  <a:lumOff val="65000"/>
                </a:schemeClr>
              </a:gs>
              <a:gs pos="100000">
                <a:schemeClr val="accent2">
                  <a:lumMod val="35000"/>
                  <a:lumOff val="65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0" y="1517346"/>
            <a:ext cx="9144000" cy="2895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1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6687" y="4412368"/>
            <a:ext cx="2438400" cy="76200"/>
          </a:xfrm>
          <a:prstGeom prst="rect">
            <a:avLst/>
          </a:prstGeom>
          <a:solidFill>
            <a:srgbClr val="3B3838"/>
          </a:solidFill>
          <a:ln>
            <a:noFill/>
          </a:ln>
          <a:effectLst>
            <a:outerShdw blurRad="127000" dist="381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52800" y="4412368"/>
            <a:ext cx="2438400" cy="76200"/>
          </a:xfrm>
          <a:prstGeom prst="rect">
            <a:avLst/>
          </a:prstGeom>
          <a:solidFill>
            <a:srgbClr val="3B3838"/>
          </a:solidFill>
          <a:ln>
            <a:noFill/>
          </a:ln>
          <a:effectLst>
            <a:outerShdw blurRad="127000" dist="381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48400" y="4412368"/>
            <a:ext cx="2438400" cy="76200"/>
          </a:xfrm>
          <a:prstGeom prst="rect">
            <a:avLst/>
          </a:prstGeom>
          <a:solidFill>
            <a:srgbClr val="3B3838"/>
          </a:solidFill>
          <a:ln>
            <a:noFill/>
          </a:ln>
          <a:effectLst>
            <a:outerShdw blurRad="127000" dist="381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463639" y="1517346"/>
            <a:ext cx="2441448" cy="2895600"/>
          </a:xfrm>
          <a:solidFill>
            <a:schemeClr val="bg1"/>
          </a:solidFill>
          <a:effectLst/>
        </p:spPr>
        <p:txBody>
          <a:bodyPr lIns="182880" tIns="457200" rIns="182880" bIns="18288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0"/>
          </p:nvPr>
        </p:nvSpPr>
        <p:spPr bwMode="gray">
          <a:xfrm>
            <a:off x="3351276" y="1517346"/>
            <a:ext cx="2441448" cy="2895600"/>
          </a:xfrm>
          <a:solidFill>
            <a:schemeClr val="bg1"/>
          </a:solidFill>
          <a:effectLst/>
        </p:spPr>
        <p:txBody>
          <a:bodyPr lIns="182880" tIns="457200" rIns="182880" bIns="18288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1"/>
          </p:nvPr>
        </p:nvSpPr>
        <p:spPr bwMode="gray">
          <a:xfrm>
            <a:off x="6245352" y="1517346"/>
            <a:ext cx="2441448" cy="2895600"/>
          </a:xfrm>
          <a:solidFill>
            <a:schemeClr val="bg1"/>
          </a:solidFill>
          <a:effectLst/>
        </p:spPr>
        <p:txBody>
          <a:bodyPr lIns="182880" tIns="457200" rIns="182880" bIns="18288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79120" y="4615788"/>
            <a:ext cx="2194560" cy="3048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i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LASTNAME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79120" y="5040602"/>
            <a:ext cx="2194560" cy="750383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1600" i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3474720" y="4615788"/>
            <a:ext cx="2194560" cy="3048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i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LASTNAME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3474720" y="5040602"/>
            <a:ext cx="2194560" cy="750383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1600" i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6370320" y="4615788"/>
            <a:ext cx="2194560" cy="3048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i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LASTNAME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6370320" y="5040602"/>
            <a:ext cx="2194560" cy="750383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1600" i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76626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2"/>
          <p:cNvSpPr/>
          <p:nvPr/>
        </p:nvSpPr>
        <p:spPr>
          <a:xfrm>
            <a:off x="463639" y="4077642"/>
            <a:ext cx="1920240" cy="1463040"/>
          </a:xfrm>
          <a:prstGeom prst="rect">
            <a:avLst/>
          </a:prstGeom>
          <a:solidFill>
            <a:srgbClr val="AFAB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32"/>
          <p:cNvSpPr/>
          <p:nvPr/>
        </p:nvSpPr>
        <p:spPr>
          <a:xfrm>
            <a:off x="2564613" y="4077642"/>
            <a:ext cx="1920240" cy="1463040"/>
          </a:xfrm>
          <a:prstGeom prst="rect">
            <a:avLst/>
          </a:prstGeom>
          <a:solidFill>
            <a:srgbClr val="AFAB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32"/>
          <p:cNvSpPr/>
          <p:nvPr/>
        </p:nvSpPr>
        <p:spPr>
          <a:xfrm>
            <a:off x="4665587" y="4077642"/>
            <a:ext cx="1920240" cy="1463040"/>
          </a:xfrm>
          <a:prstGeom prst="rect">
            <a:avLst/>
          </a:prstGeom>
          <a:solidFill>
            <a:srgbClr val="AFAB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0" y="1515414"/>
            <a:ext cx="9144000" cy="25603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3639" y="4076668"/>
            <a:ext cx="1920240" cy="76200"/>
          </a:xfrm>
          <a:prstGeom prst="rect">
            <a:avLst/>
          </a:prstGeom>
          <a:solidFill>
            <a:srgbClr val="3B3838"/>
          </a:solidFill>
          <a:ln>
            <a:noFill/>
          </a:ln>
          <a:effectLst>
            <a:outerShdw blurRad="127000" dist="381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64613" y="4076668"/>
            <a:ext cx="1920240" cy="76200"/>
          </a:xfrm>
          <a:prstGeom prst="rect">
            <a:avLst/>
          </a:prstGeom>
          <a:solidFill>
            <a:srgbClr val="3B3838"/>
          </a:solidFill>
          <a:ln>
            <a:noFill/>
          </a:ln>
          <a:effectLst>
            <a:outerShdw blurRad="127000" dist="381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65587" y="4076668"/>
            <a:ext cx="1920240" cy="76200"/>
          </a:xfrm>
          <a:prstGeom prst="rect">
            <a:avLst/>
          </a:prstGeom>
          <a:solidFill>
            <a:srgbClr val="3B3838"/>
          </a:solidFill>
          <a:ln>
            <a:noFill/>
          </a:ln>
          <a:effectLst>
            <a:outerShdw blurRad="127000" dist="381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463639" y="1515414"/>
            <a:ext cx="1920240" cy="2560320"/>
          </a:xfrm>
          <a:solidFill>
            <a:schemeClr val="bg1"/>
          </a:solidFill>
          <a:effectLst/>
        </p:spPr>
        <p:txBody>
          <a:bodyPr lIns="182880" tIns="457200" rIns="182880" bIns="18288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0"/>
          </p:nvPr>
        </p:nvSpPr>
        <p:spPr bwMode="gray">
          <a:xfrm>
            <a:off x="2564613" y="1515414"/>
            <a:ext cx="1920240" cy="2560320"/>
          </a:xfrm>
          <a:solidFill>
            <a:schemeClr val="bg1"/>
          </a:solidFill>
          <a:effectLst/>
        </p:spPr>
        <p:txBody>
          <a:bodyPr lIns="182880" tIns="457200" rIns="182880" bIns="18288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1"/>
          </p:nvPr>
        </p:nvSpPr>
        <p:spPr bwMode="gray">
          <a:xfrm>
            <a:off x="4665587" y="1515414"/>
            <a:ext cx="1920240" cy="2560320"/>
          </a:xfrm>
          <a:solidFill>
            <a:schemeClr val="bg1"/>
          </a:solidFill>
          <a:effectLst/>
        </p:spPr>
        <p:txBody>
          <a:bodyPr lIns="182880" tIns="457200" rIns="182880" bIns="18288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79120" y="4280484"/>
            <a:ext cx="1645920" cy="3048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i="0" cap="all" baseline="0">
                <a:solidFill>
                  <a:srgbClr val="AC172B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LASTNAME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79120" y="4705298"/>
            <a:ext cx="1645920" cy="748905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1600" i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2683256" y="4280484"/>
            <a:ext cx="1645920" cy="3048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i="0" cap="all" baseline="0">
                <a:solidFill>
                  <a:srgbClr val="AC172B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LASTNAME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2683256" y="4705298"/>
            <a:ext cx="1645920" cy="748905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1600" i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4787392" y="4280484"/>
            <a:ext cx="1645920" cy="3048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i="0" cap="all" baseline="0">
                <a:solidFill>
                  <a:srgbClr val="AC172B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LASTNAME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4787392" y="4705298"/>
            <a:ext cx="1645920" cy="748905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1600" i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Rectangle 32"/>
          <p:cNvSpPr/>
          <p:nvPr/>
        </p:nvSpPr>
        <p:spPr>
          <a:xfrm>
            <a:off x="6769608" y="4077642"/>
            <a:ext cx="1920240" cy="1463040"/>
          </a:xfrm>
          <a:prstGeom prst="rect">
            <a:avLst/>
          </a:prstGeom>
          <a:solidFill>
            <a:srgbClr val="AFAB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69608" y="4076668"/>
            <a:ext cx="1920240" cy="76200"/>
          </a:xfrm>
          <a:prstGeom prst="rect">
            <a:avLst/>
          </a:prstGeom>
          <a:solidFill>
            <a:srgbClr val="3B3838"/>
          </a:solidFill>
          <a:ln>
            <a:noFill/>
          </a:ln>
          <a:effectLst>
            <a:outerShdw blurRad="127000" dist="381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Picture Placeholder 2"/>
          <p:cNvSpPr>
            <a:spLocks noGrp="1"/>
          </p:cNvSpPr>
          <p:nvPr>
            <p:ph type="pic" idx="21"/>
          </p:nvPr>
        </p:nvSpPr>
        <p:spPr bwMode="gray">
          <a:xfrm>
            <a:off x="6769608" y="1515414"/>
            <a:ext cx="1920240" cy="2560320"/>
          </a:xfrm>
          <a:solidFill>
            <a:schemeClr val="bg1"/>
          </a:solidFill>
          <a:effectLst/>
        </p:spPr>
        <p:txBody>
          <a:bodyPr lIns="182880" tIns="457200" rIns="182880" bIns="18288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6891528" y="4280484"/>
            <a:ext cx="1645920" cy="3048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i="0" cap="all" baseline="0">
                <a:solidFill>
                  <a:srgbClr val="AC172B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LASTNAME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3" hasCustomPrompt="1"/>
          </p:nvPr>
        </p:nvSpPr>
        <p:spPr>
          <a:xfrm>
            <a:off x="6891528" y="4705298"/>
            <a:ext cx="1645920" cy="748905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1600" i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36" name="Shape 102"/>
          <p:cNvCxnSpPr/>
          <p:nvPr userDrawn="1"/>
        </p:nvCxnSpPr>
        <p:spPr>
          <a:xfrm>
            <a:off x="399245" y="215815"/>
            <a:ext cx="8345503" cy="0"/>
          </a:xfrm>
          <a:prstGeom prst="straightConnector1">
            <a:avLst/>
          </a:prstGeom>
          <a:noFill/>
          <a:ln w="9525" cap="flat" cmpd="sng">
            <a:solidFill>
              <a:srgbClr val="AEABAB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147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2"/>
          <p:cNvSpPr/>
          <p:nvPr/>
        </p:nvSpPr>
        <p:spPr bwMode="ltGray">
          <a:xfrm>
            <a:off x="0" y="4419600"/>
            <a:ext cx="4495800" cy="1280160"/>
          </a:xfrm>
          <a:prstGeom prst="rect">
            <a:avLst/>
          </a:prstGeom>
          <a:gradFill>
            <a:gsLst>
              <a:gs pos="0">
                <a:schemeClr val="accent2">
                  <a:lumMod val="35000"/>
                  <a:lumOff val="65000"/>
                </a:schemeClr>
              </a:gs>
              <a:gs pos="100000">
                <a:schemeClr val="accent2">
                  <a:lumMod val="35000"/>
                  <a:lumOff val="65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2"/>
          <p:cNvSpPr/>
          <p:nvPr/>
        </p:nvSpPr>
        <p:spPr bwMode="ltGray">
          <a:xfrm>
            <a:off x="4648200" y="4419600"/>
            <a:ext cx="4495800" cy="1280160"/>
          </a:xfrm>
          <a:prstGeom prst="rect">
            <a:avLst/>
          </a:prstGeom>
          <a:gradFill>
            <a:gsLst>
              <a:gs pos="0">
                <a:schemeClr val="accent2">
                  <a:lumMod val="35000"/>
                  <a:lumOff val="65000"/>
                </a:schemeClr>
              </a:gs>
              <a:gs pos="100000">
                <a:schemeClr val="accent2">
                  <a:lumMod val="35000"/>
                  <a:lumOff val="65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1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0" y="1524000"/>
            <a:ext cx="4480560" cy="2898648"/>
          </a:xfrm>
          <a:solidFill>
            <a:schemeClr val="bg1"/>
          </a:solidFill>
          <a:ln>
            <a:noFill/>
          </a:ln>
          <a:effectLst>
            <a:outerShdw blurRad="152400" dist="101600" dir="5400000" algn="t" rotWithShape="0">
              <a:prstClr val="black">
                <a:alpha val="20000"/>
              </a:prstClr>
            </a:outerShdw>
          </a:effectLst>
        </p:spPr>
        <p:txBody>
          <a:bodyPr lIns="182880" tIns="457200" rIns="182880" bIns="18288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0"/>
          </p:nvPr>
        </p:nvSpPr>
        <p:spPr bwMode="gray">
          <a:xfrm>
            <a:off x="4663440" y="1524000"/>
            <a:ext cx="4480560" cy="2898648"/>
          </a:xfrm>
          <a:solidFill>
            <a:schemeClr val="bg1"/>
          </a:solidFill>
          <a:ln>
            <a:noFill/>
          </a:ln>
          <a:effectLst>
            <a:outerShdw blurRad="152400" dist="101600" dir="5400000" algn="t" rotWithShape="0">
              <a:prstClr val="black">
                <a:alpha val="20000"/>
              </a:prstClr>
            </a:outerShdw>
          </a:effectLst>
        </p:spPr>
        <p:txBody>
          <a:bodyPr lIns="182880" tIns="457200" rIns="182880" bIns="18288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457200" y="5525037"/>
            <a:ext cx="384048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4648200"/>
            <a:ext cx="3840480" cy="838199"/>
          </a:xfrm>
        </p:spPr>
        <p:txBody>
          <a:bodyPr anchor="t">
            <a:normAutofit/>
          </a:bodyPr>
          <a:lstStyle>
            <a:lvl1pPr marL="0" indent="0">
              <a:spcBef>
                <a:spcPts val="800"/>
              </a:spcBef>
              <a:buNone/>
              <a:defRPr sz="2000" i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4839237" y="5525037"/>
            <a:ext cx="384048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839237" y="4648200"/>
            <a:ext cx="3840480" cy="838199"/>
          </a:xfrm>
        </p:spPr>
        <p:txBody>
          <a:bodyPr anchor="t">
            <a:normAutofit/>
          </a:bodyPr>
          <a:lstStyle>
            <a:lvl1pPr marL="0" indent="0">
              <a:spcBef>
                <a:spcPts val="800"/>
              </a:spcBef>
              <a:buNone/>
              <a:defRPr sz="2000" i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</p:spTree>
    <p:extLst>
      <p:ext uri="{BB962C8B-B14F-4D97-AF65-F5344CB8AC3E}">
        <p14:creationId xmlns:p14="http://schemas.microsoft.com/office/powerpoint/2010/main" val="104095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2"/>
          <p:cNvSpPr/>
          <p:nvPr/>
        </p:nvSpPr>
        <p:spPr bwMode="ltGray">
          <a:xfrm>
            <a:off x="0" y="4419600"/>
            <a:ext cx="2971800" cy="1280160"/>
          </a:xfrm>
          <a:prstGeom prst="rect">
            <a:avLst/>
          </a:prstGeom>
          <a:gradFill>
            <a:gsLst>
              <a:gs pos="0">
                <a:schemeClr val="accent2">
                  <a:lumMod val="35000"/>
                  <a:lumOff val="65000"/>
                </a:schemeClr>
              </a:gs>
              <a:gs pos="100000">
                <a:schemeClr val="accent2">
                  <a:lumMod val="35000"/>
                  <a:lumOff val="65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2"/>
          <p:cNvSpPr/>
          <p:nvPr/>
        </p:nvSpPr>
        <p:spPr bwMode="ltGray">
          <a:xfrm>
            <a:off x="3086100" y="4419600"/>
            <a:ext cx="2971800" cy="1280160"/>
          </a:xfrm>
          <a:prstGeom prst="rect">
            <a:avLst/>
          </a:prstGeom>
          <a:gradFill>
            <a:gsLst>
              <a:gs pos="0">
                <a:schemeClr val="accent2">
                  <a:lumMod val="35000"/>
                  <a:lumOff val="65000"/>
                </a:schemeClr>
              </a:gs>
              <a:gs pos="100000">
                <a:schemeClr val="accent2">
                  <a:lumMod val="35000"/>
                  <a:lumOff val="65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1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457200" y="5525037"/>
            <a:ext cx="228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4648200"/>
            <a:ext cx="2286000" cy="838199"/>
          </a:xfrm>
        </p:spPr>
        <p:txBody>
          <a:bodyPr anchor="t">
            <a:normAutofit/>
          </a:bodyPr>
          <a:lstStyle>
            <a:lvl1pPr marL="0" indent="0">
              <a:spcBef>
                <a:spcPts val="800"/>
              </a:spcBef>
              <a:buNone/>
              <a:defRPr sz="1800" i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5" name="Rectangle 32"/>
          <p:cNvSpPr/>
          <p:nvPr/>
        </p:nvSpPr>
        <p:spPr bwMode="ltGray">
          <a:xfrm flipH="1">
            <a:off x="6172200" y="4419600"/>
            <a:ext cx="2971800" cy="1280160"/>
          </a:xfrm>
          <a:prstGeom prst="rect">
            <a:avLst/>
          </a:prstGeom>
          <a:gradFill>
            <a:gsLst>
              <a:gs pos="0">
                <a:schemeClr val="accent2">
                  <a:lumMod val="35000"/>
                  <a:lumOff val="65000"/>
                </a:schemeClr>
              </a:gs>
              <a:gs pos="100000">
                <a:schemeClr val="accent2">
                  <a:lumMod val="35000"/>
                  <a:lumOff val="65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419341" y="5525037"/>
            <a:ext cx="228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3419341" y="4648200"/>
            <a:ext cx="2286000" cy="838199"/>
          </a:xfrm>
        </p:spPr>
        <p:txBody>
          <a:bodyPr anchor="t">
            <a:normAutofit/>
          </a:bodyPr>
          <a:lstStyle>
            <a:lvl1pPr marL="0" indent="0">
              <a:spcBef>
                <a:spcPts val="800"/>
              </a:spcBef>
              <a:buNone/>
              <a:defRPr sz="1800" i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381482" y="5525037"/>
            <a:ext cx="228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6381482" y="4648200"/>
            <a:ext cx="2286000" cy="838199"/>
          </a:xfrm>
        </p:spPr>
        <p:txBody>
          <a:bodyPr anchor="t">
            <a:normAutofit/>
          </a:bodyPr>
          <a:lstStyle>
            <a:lvl1pPr marL="0" indent="0">
              <a:spcBef>
                <a:spcPts val="800"/>
              </a:spcBef>
              <a:buNone/>
              <a:defRPr sz="1800" i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0" y="1524000"/>
            <a:ext cx="2971800" cy="2898648"/>
          </a:xfrm>
          <a:solidFill>
            <a:schemeClr val="bg1"/>
          </a:solidFill>
          <a:effectLst>
            <a:outerShdw blurRad="152400" dist="101600" dir="5400000" algn="t" rotWithShape="0">
              <a:prstClr val="black">
                <a:alpha val="20000"/>
              </a:prstClr>
            </a:outerShdw>
          </a:effectLst>
        </p:spPr>
        <p:txBody>
          <a:bodyPr lIns="182880" tIns="457200" rIns="182880" bIns="18288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0"/>
          </p:nvPr>
        </p:nvSpPr>
        <p:spPr bwMode="gray">
          <a:xfrm>
            <a:off x="3086100" y="1524000"/>
            <a:ext cx="2971800" cy="2898648"/>
          </a:xfrm>
          <a:solidFill>
            <a:schemeClr val="bg1"/>
          </a:solidFill>
          <a:effectLst>
            <a:outerShdw blurRad="152400" dist="101600" dir="5400000" algn="t" rotWithShape="0">
              <a:prstClr val="black">
                <a:alpha val="20000"/>
              </a:prstClr>
            </a:outerShdw>
          </a:effectLst>
        </p:spPr>
        <p:txBody>
          <a:bodyPr lIns="182880" tIns="457200" rIns="182880" bIns="18288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2"/>
          </p:nvPr>
        </p:nvSpPr>
        <p:spPr bwMode="gray">
          <a:xfrm>
            <a:off x="6172200" y="1524000"/>
            <a:ext cx="2971800" cy="2898648"/>
          </a:xfrm>
          <a:solidFill>
            <a:schemeClr val="bg1"/>
          </a:solidFill>
          <a:effectLst>
            <a:outerShdw blurRad="152400" dist="101600" dir="5400000" algn="t" rotWithShape="0">
              <a:prstClr val="black">
                <a:alpha val="20000"/>
              </a:prstClr>
            </a:outerShdw>
          </a:effectLst>
        </p:spPr>
        <p:txBody>
          <a:bodyPr lIns="182880" tIns="457200" rIns="182880" bIns="18288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2023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996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2"/>
          <p:cNvSpPr/>
          <p:nvPr/>
        </p:nvSpPr>
        <p:spPr bwMode="ltGray">
          <a:xfrm>
            <a:off x="4616175" y="3810000"/>
            <a:ext cx="2221992" cy="1889760"/>
          </a:xfrm>
          <a:prstGeom prst="rect">
            <a:avLst/>
          </a:prstGeom>
          <a:gradFill>
            <a:gsLst>
              <a:gs pos="0">
                <a:schemeClr val="accent2">
                  <a:lumMod val="35000"/>
                  <a:lumOff val="65000"/>
                </a:schemeClr>
              </a:gs>
              <a:gs pos="100000">
                <a:schemeClr val="accent2">
                  <a:lumMod val="35000"/>
                  <a:lumOff val="65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32"/>
          <p:cNvSpPr/>
          <p:nvPr/>
        </p:nvSpPr>
        <p:spPr bwMode="ltGray">
          <a:xfrm>
            <a:off x="2307336" y="3810000"/>
            <a:ext cx="2221992" cy="1889760"/>
          </a:xfrm>
          <a:prstGeom prst="rect">
            <a:avLst/>
          </a:prstGeom>
          <a:gradFill>
            <a:gsLst>
              <a:gs pos="0">
                <a:schemeClr val="accent2">
                  <a:lumMod val="35000"/>
                  <a:lumOff val="65000"/>
                </a:schemeClr>
              </a:gs>
              <a:gs pos="100000">
                <a:schemeClr val="accent2">
                  <a:lumMod val="35000"/>
                  <a:lumOff val="65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618232" y="5525037"/>
            <a:ext cx="1600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2618232" y="4114800"/>
            <a:ext cx="1600200" cy="1371599"/>
          </a:xfrm>
        </p:spPr>
        <p:txBody>
          <a:bodyPr anchor="t">
            <a:normAutofit/>
          </a:bodyPr>
          <a:lstStyle>
            <a:lvl1pPr marL="0" indent="0">
              <a:spcBef>
                <a:spcPts val="800"/>
              </a:spcBef>
              <a:buNone/>
              <a:defRPr sz="1600" i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2" name="Rectangle 32"/>
          <p:cNvSpPr/>
          <p:nvPr/>
        </p:nvSpPr>
        <p:spPr bwMode="ltGray">
          <a:xfrm>
            <a:off x="0" y="3810000"/>
            <a:ext cx="2221992" cy="1889760"/>
          </a:xfrm>
          <a:prstGeom prst="rect">
            <a:avLst/>
          </a:prstGeom>
          <a:gradFill>
            <a:gsLst>
              <a:gs pos="0">
                <a:schemeClr val="accent2">
                  <a:lumMod val="35000"/>
                  <a:lumOff val="65000"/>
                </a:schemeClr>
              </a:gs>
              <a:gs pos="100000">
                <a:schemeClr val="accent2">
                  <a:lumMod val="35000"/>
                  <a:lumOff val="65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1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457200" y="5525037"/>
            <a:ext cx="1600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4114800"/>
            <a:ext cx="1600200" cy="1371599"/>
          </a:xfrm>
        </p:spPr>
        <p:txBody>
          <a:bodyPr anchor="t">
            <a:normAutofit/>
          </a:bodyPr>
          <a:lstStyle>
            <a:lvl1pPr marL="0" indent="0">
              <a:spcBef>
                <a:spcPts val="800"/>
              </a:spcBef>
              <a:buNone/>
              <a:defRPr sz="1600" i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0" y="1524000"/>
            <a:ext cx="2221992" cy="2286000"/>
          </a:xfrm>
          <a:solidFill>
            <a:schemeClr val="bg1"/>
          </a:solidFill>
          <a:effectLst>
            <a:outerShdw blurRad="152400" dist="101600" dir="5400000" algn="t" rotWithShape="0">
              <a:prstClr val="black">
                <a:alpha val="20000"/>
              </a:prstClr>
            </a:outerShdw>
          </a:effectLst>
        </p:spPr>
        <p:txBody>
          <a:bodyPr lIns="182880" tIns="274320" rIns="182880" bIns="18288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0"/>
          </p:nvPr>
        </p:nvSpPr>
        <p:spPr bwMode="gray">
          <a:xfrm>
            <a:off x="2307336" y="1524000"/>
            <a:ext cx="2221992" cy="2286000"/>
          </a:xfrm>
          <a:solidFill>
            <a:schemeClr val="bg1"/>
          </a:solidFill>
          <a:effectLst>
            <a:outerShdw blurRad="152400" dist="101600" dir="5400000" algn="t" rotWithShape="0">
              <a:prstClr val="black">
                <a:alpha val="20000"/>
              </a:prstClr>
            </a:outerShdw>
          </a:effectLst>
        </p:spPr>
        <p:txBody>
          <a:bodyPr lIns="182880" tIns="274320" rIns="182880" bIns="18288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2"/>
          </p:nvPr>
        </p:nvSpPr>
        <p:spPr bwMode="gray">
          <a:xfrm>
            <a:off x="4616175" y="1524000"/>
            <a:ext cx="2221992" cy="2286000"/>
          </a:xfrm>
          <a:solidFill>
            <a:schemeClr val="bg1"/>
          </a:solidFill>
          <a:effectLst>
            <a:outerShdw blurRad="152400" dist="101600" dir="5400000" algn="t" rotWithShape="0">
              <a:prstClr val="black">
                <a:alpha val="20000"/>
              </a:prstClr>
            </a:outerShdw>
          </a:effectLst>
        </p:spPr>
        <p:txBody>
          <a:bodyPr lIns="182880" tIns="274320" rIns="182880" bIns="18288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4927071" y="5525037"/>
            <a:ext cx="1600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4927071" y="4114800"/>
            <a:ext cx="1600200" cy="1371599"/>
          </a:xfrm>
        </p:spPr>
        <p:txBody>
          <a:bodyPr anchor="t">
            <a:normAutofit/>
          </a:bodyPr>
          <a:lstStyle>
            <a:lvl1pPr marL="0" indent="0">
              <a:spcBef>
                <a:spcPts val="800"/>
              </a:spcBef>
              <a:buNone/>
              <a:defRPr sz="1600" i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28" name="Rectangle 32"/>
          <p:cNvSpPr/>
          <p:nvPr/>
        </p:nvSpPr>
        <p:spPr bwMode="ltGray">
          <a:xfrm>
            <a:off x="6922008" y="3810000"/>
            <a:ext cx="2221992" cy="1889760"/>
          </a:xfrm>
          <a:prstGeom prst="rect">
            <a:avLst/>
          </a:prstGeom>
          <a:gradFill>
            <a:gsLst>
              <a:gs pos="0">
                <a:schemeClr val="accent2">
                  <a:lumMod val="35000"/>
                  <a:lumOff val="65000"/>
                </a:schemeClr>
              </a:gs>
              <a:gs pos="100000">
                <a:schemeClr val="accent2">
                  <a:lumMod val="35000"/>
                  <a:lumOff val="65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7083425" y="5525037"/>
            <a:ext cx="1600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7083425" y="4114800"/>
            <a:ext cx="1600200" cy="1371599"/>
          </a:xfrm>
        </p:spPr>
        <p:txBody>
          <a:bodyPr anchor="t">
            <a:normAutofit/>
          </a:bodyPr>
          <a:lstStyle>
            <a:lvl1pPr marL="0" indent="0">
              <a:spcBef>
                <a:spcPts val="800"/>
              </a:spcBef>
              <a:buNone/>
              <a:defRPr sz="1600" i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idx="15"/>
          </p:nvPr>
        </p:nvSpPr>
        <p:spPr bwMode="gray">
          <a:xfrm>
            <a:off x="6922008" y="1524000"/>
            <a:ext cx="2221992" cy="2286000"/>
          </a:xfrm>
          <a:solidFill>
            <a:schemeClr val="bg1"/>
          </a:solidFill>
          <a:effectLst>
            <a:outerShdw blurRad="152400" dist="101600" dir="5400000" algn="t" rotWithShape="0">
              <a:prstClr val="black">
                <a:alpha val="20000"/>
              </a:prstClr>
            </a:outerShdw>
          </a:effectLst>
        </p:spPr>
        <p:txBody>
          <a:bodyPr lIns="182880" tIns="274320" rIns="182880" bIns="18288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8790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2"/>
          <p:cNvSpPr/>
          <p:nvPr/>
        </p:nvSpPr>
        <p:spPr bwMode="ltGray">
          <a:xfrm>
            <a:off x="0" y="1752600"/>
            <a:ext cx="2971800" cy="1280160"/>
          </a:xfrm>
          <a:prstGeom prst="rect">
            <a:avLst/>
          </a:prstGeom>
          <a:gradFill>
            <a:gsLst>
              <a:gs pos="0">
                <a:schemeClr val="accent2">
                  <a:lumMod val="35000"/>
                  <a:lumOff val="65000"/>
                </a:schemeClr>
              </a:gs>
              <a:gs pos="100000">
                <a:schemeClr val="accent2">
                  <a:lumMod val="35000"/>
                  <a:lumOff val="65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2"/>
          <p:cNvSpPr/>
          <p:nvPr/>
        </p:nvSpPr>
        <p:spPr bwMode="ltGray">
          <a:xfrm>
            <a:off x="3086100" y="1752600"/>
            <a:ext cx="2971800" cy="1280160"/>
          </a:xfrm>
          <a:prstGeom prst="rect">
            <a:avLst/>
          </a:prstGeom>
          <a:gradFill>
            <a:gsLst>
              <a:gs pos="0">
                <a:schemeClr val="accent2">
                  <a:lumMod val="35000"/>
                  <a:lumOff val="65000"/>
                </a:schemeClr>
              </a:gs>
              <a:gs pos="100000">
                <a:schemeClr val="accent2">
                  <a:lumMod val="35000"/>
                  <a:lumOff val="65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57200" y="2858037"/>
            <a:ext cx="228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981200"/>
            <a:ext cx="2286000" cy="838199"/>
          </a:xfrm>
        </p:spPr>
        <p:txBody>
          <a:bodyPr anchor="t">
            <a:normAutofit/>
          </a:bodyPr>
          <a:lstStyle>
            <a:lvl1pPr marL="0" indent="0">
              <a:spcBef>
                <a:spcPts val="800"/>
              </a:spcBef>
              <a:buNone/>
              <a:defRPr sz="1800" i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5" name="Rectangle 32"/>
          <p:cNvSpPr/>
          <p:nvPr/>
        </p:nvSpPr>
        <p:spPr bwMode="ltGray">
          <a:xfrm flipH="1">
            <a:off x="6172200" y="1752600"/>
            <a:ext cx="2971800" cy="1280160"/>
          </a:xfrm>
          <a:prstGeom prst="rect">
            <a:avLst/>
          </a:prstGeom>
          <a:gradFill>
            <a:gsLst>
              <a:gs pos="0">
                <a:schemeClr val="accent2">
                  <a:lumMod val="35000"/>
                  <a:lumOff val="65000"/>
                </a:schemeClr>
              </a:gs>
              <a:gs pos="100000">
                <a:schemeClr val="accent2">
                  <a:lumMod val="35000"/>
                  <a:lumOff val="65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419341" y="2858037"/>
            <a:ext cx="228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3419341" y="1981200"/>
            <a:ext cx="2286000" cy="838199"/>
          </a:xfrm>
        </p:spPr>
        <p:txBody>
          <a:bodyPr anchor="t">
            <a:normAutofit/>
          </a:bodyPr>
          <a:lstStyle>
            <a:lvl1pPr marL="0" indent="0">
              <a:spcBef>
                <a:spcPts val="800"/>
              </a:spcBef>
              <a:buNone/>
              <a:defRPr sz="1800" i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381482" y="2858037"/>
            <a:ext cx="228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6381482" y="1981200"/>
            <a:ext cx="2286000" cy="838199"/>
          </a:xfrm>
        </p:spPr>
        <p:txBody>
          <a:bodyPr anchor="t">
            <a:normAutofit/>
          </a:bodyPr>
          <a:lstStyle>
            <a:lvl1pPr marL="0" indent="0">
              <a:spcBef>
                <a:spcPts val="800"/>
              </a:spcBef>
              <a:buNone/>
              <a:defRPr sz="1800" i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0" y="152399"/>
            <a:ext cx="2971800" cy="1577879"/>
          </a:xfrm>
          <a:solidFill>
            <a:schemeClr val="bg1"/>
          </a:solidFill>
          <a:effectLst>
            <a:outerShdw blurRad="152400" dist="101600" dir="5400000" algn="t" rotWithShape="0">
              <a:prstClr val="black">
                <a:alpha val="20000"/>
              </a:prstClr>
            </a:outerShdw>
          </a:effectLst>
        </p:spPr>
        <p:txBody>
          <a:bodyPr lIns="182880" tIns="457200" rIns="182880" bIns="18288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0"/>
          </p:nvPr>
        </p:nvSpPr>
        <p:spPr bwMode="gray">
          <a:xfrm>
            <a:off x="3086100" y="152399"/>
            <a:ext cx="2971800" cy="1577879"/>
          </a:xfrm>
          <a:solidFill>
            <a:schemeClr val="bg1"/>
          </a:solidFill>
          <a:effectLst>
            <a:outerShdw blurRad="152400" dist="101600" dir="5400000" algn="t" rotWithShape="0">
              <a:prstClr val="black">
                <a:alpha val="20000"/>
              </a:prstClr>
            </a:outerShdw>
          </a:effectLst>
        </p:spPr>
        <p:txBody>
          <a:bodyPr lIns="182880" tIns="457200" rIns="182880" bIns="18288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2"/>
          </p:nvPr>
        </p:nvSpPr>
        <p:spPr bwMode="gray">
          <a:xfrm>
            <a:off x="6172200" y="152399"/>
            <a:ext cx="2971800" cy="1577879"/>
          </a:xfrm>
          <a:solidFill>
            <a:schemeClr val="bg1"/>
          </a:solidFill>
          <a:effectLst>
            <a:outerShdw blurRad="152400" dist="101600" dir="5400000" algn="t" rotWithShape="0">
              <a:prstClr val="black">
                <a:alpha val="20000"/>
              </a:prstClr>
            </a:outerShdw>
          </a:effectLst>
        </p:spPr>
        <p:txBody>
          <a:bodyPr lIns="182880" tIns="457200" rIns="182880" bIns="18288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Rectangle 32"/>
          <p:cNvSpPr/>
          <p:nvPr userDrawn="1"/>
        </p:nvSpPr>
        <p:spPr bwMode="ltGray">
          <a:xfrm>
            <a:off x="0" y="4587240"/>
            <a:ext cx="2971800" cy="1280160"/>
          </a:xfrm>
          <a:prstGeom prst="rect">
            <a:avLst/>
          </a:prstGeom>
          <a:gradFill>
            <a:gsLst>
              <a:gs pos="0">
                <a:schemeClr val="accent2">
                  <a:lumMod val="35000"/>
                  <a:lumOff val="65000"/>
                </a:schemeClr>
              </a:gs>
              <a:gs pos="100000">
                <a:schemeClr val="accent2">
                  <a:lumMod val="35000"/>
                  <a:lumOff val="65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Rectangle 32"/>
          <p:cNvSpPr/>
          <p:nvPr userDrawn="1"/>
        </p:nvSpPr>
        <p:spPr bwMode="ltGray">
          <a:xfrm>
            <a:off x="3086100" y="4587240"/>
            <a:ext cx="2971800" cy="1280160"/>
          </a:xfrm>
          <a:prstGeom prst="rect">
            <a:avLst/>
          </a:prstGeom>
          <a:gradFill>
            <a:gsLst>
              <a:gs pos="0">
                <a:schemeClr val="accent2">
                  <a:lumMod val="35000"/>
                  <a:lumOff val="65000"/>
                </a:schemeClr>
              </a:gs>
              <a:gs pos="100000">
                <a:schemeClr val="accent2">
                  <a:lumMod val="35000"/>
                  <a:lumOff val="65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457200" y="5692677"/>
            <a:ext cx="228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457200" y="4815840"/>
            <a:ext cx="2286000" cy="838199"/>
          </a:xfrm>
        </p:spPr>
        <p:txBody>
          <a:bodyPr anchor="t">
            <a:normAutofit/>
          </a:bodyPr>
          <a:lstStyle>
            <a:lvl1pPr marL="0" indent="0">
              <a:spcBef>
                <a:spcPts val="800"/>
              </a:spcBef>
              <a:buNone/>
              <a:defRPr sz="1800" i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40" name="Rectangle 32"/>
          <p:cNvSpPr/>
          <p:nvPr userDrawn="1"/>
        </p:nvSpPr>
        <p:spPr bwMode="ltGray">
          <a:xfrm flipH="1">
            <a:off x="6172200" y="4587240"/>
            <a:ext cx="2971800" cy="1280160"/>
          </a:xfrm>
          <a:prstGeom prst="rect">
            <a:avLst/>
          </a:prstGeom>
          <a:gradFill>
            <a:gsLst>
              <a:gs pos="0">
                <a:schemeClr val="accent2">
                  <a:lumMod val="35000"/>
                  <a:lumOff val="65000"/>
                </a:schemeClr>
              </a:gs>
              <a:gs pos="100000">
                <a:schemeClr val="accent2">
                  <a:lumMod val="35000"/>
                  <a:lumOff val="65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3419341" y="5692677"/>
            <a:ext cx="228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3419341" y="4815840"/>
            <a:ext cx="2286000" cy="838199"/>
          </a:xfrm>
        </p:spPr>
        <p:txBody>
          <a:bodyPr anchor="t">
            <a:normAutofit/>
          </a:bodyPr>
          <a:lstStyle>
            <a:lvl1pPr marL="0" indent="0">
              <a:spcBef>
                <a:spcPts val="800"/>
              </a:spcBef>
              <a:buNone/>
              <a:defRPr sz="1800" i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6381482" y="5692677"/>
            <a:ext cx="228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6381482" y="4815840"/>
            <a:ext cx="2286000" cy="838199"/>
          </a:xfrm>
        </p:spPr>
        <p:txBody>
          <a:bodyPr anchor="t">
            <a:normAutofit/>
          </a:bodyPr>
          <a:lstStyle>
            <a:lvl1pPr marL="0" indent="0">
              <a:spcBef>
                <a:spcPts val="800"/>
              </a:spcBef>
              <a:buNone/>
              <a:defRPr sz="1800" i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45" name="Picture Placeholder 2"/>
          <p:cNvSpPr>
            <a:spLocks noGrp="1"/>
          </p:cNvSpPr>
          <p:nvPr>
            <p:ph type="pic" idx="18"/>
          </p:nvPr>
        </p:nvSpPr>
        <p:spPr bwMode="gray">
          <a:xfrm>
            <a:off x="0" y="3048000"/>
            <a:ext cx="2971800" cy="1577879"/>
          </a:xfrm>
          <a:solidFill>
            <a:schemeClr val="bg1"/>
          </a:solidFill>
          <a:effectLst>
            <a:outerShdw blurRad="152400" dist="101600" dir="5400000" algn="t" rotWithShape="0">
              <a:prstClr val="black">
                <a:alpha val="20000"/>
              </a:prstClr>
            </a:outerShdw>
          </a:effectLst>
        </p:spPr>
        <p:txBody>
          <a:bodyPr lIns="182880" tIns="457200" rIns="182880" bIns="18288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6" name="Picture Placeholder 2"/>
          <p:cNvSpPr>
            <a:spLocks noGrp="1"/>
          </p:cNvSpPr>
          <p:nvPr>
            <p:ph type="pic" idx="19"/>
          </p:nvPr>
        </p:nvSpPr>
        <p:spPr bwMode="gray">
          <a:xfrm>
            <a:off x="3086100" y="3048000"/>
            <a:ext cx="2971800" cy="1577879"/>
          </a:xfrm>
          <a:solidFill>
            <a:schemeClr val="bg1"/>
          </a:solidFill>
          <a:effectLst>
            <a:outerShdw blurRad="152400" dist="101600" dir="5400000" algn="t" rotWithShape="0">
              <a:prstClr val="black">
                <a:alpha val="20000"/>
              </a:prstClr>
            </a:outerShdw>
          </a:effectLst>
        </p:spPr>
        <p:txBody>
          <a:bodyPr lIns="182880" tIns="457200" rIns="182880" bIns="18288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7" name="Picture Placeholder 2"/>
          <p:cNvSpPr>
            <a:spLocks noGrp="1"/>
          </p:cNvSpPr>
          <p:nvPr>
            <p:ph type="pic" idx="20"/>
          </p:nvPr>
        </p:nvSpPr>
        <p:spPr bwMode="gray">
          <a:xfrm>
            <a:off x="6172200" y="3048000"/>
            <a:ext cx="2971800" cy="1577879"/>
          </a:xfrm>
          <a:solidFill>
            <a:schemeClr val="bg1"/>
          </a:solidFill>
          <a:effectLst>
            <a:outerShdw blurRad="152400" dist="101600" dir="5400000" algn="t" rotWithShape="0">
              <a:prstClr val="black">
                <a:alpha val="20000"/>
              </a:prstClr>
            </a:outerShdw>
          </a:effectLst>
        </p:spPr>
        <p:txBody>
          <a:bodyPr lIns="182880" tIns="457200" rIns="182880" bIns="18288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invGray">
          <a:xfrm>
            <a:off x="0" y="5867401"/>
            <a:ext cx="9144793" cy="990600"/>
          </a:xfrm>
          <a:prstGeom prst="rect">
            <a:avLst/>
          </a:prstGeom>
          <a:noFill/>
          <a:ln>
            <a:noFill/>
          </a:ln>
          <a:effectLst>
            <a:innerShdw blurRad="292100" dist="139700" dir="16200000">
              <a:prstClr val="black">
                <a:alpha val="25000"/>
              </a:prstClr>
            </a:innerShdw>
          </a:effectLst>
        </p:spPr>
      </p:pic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457199" y="6016479"/>
            <a:ext cx="8229601" cy="689121"/>
          </a:xfrm>
        </p:spPr>
        <p:txBody>
          <a:bodyPr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012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371600"/>
            <a:ext cx="9144793" cy="3432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8985"/>
            <a:ext cx="2800398" cy="2608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981199"/>
            <a:ext cx="6172200" cy="1112411"/>
          </a:xfrm>
        </p:spPr>
        <p:txBody>
          <a:bodyPr anchor="b"/>
          <a:lstStyle>
            <a:lvl1pPr algn="l">
              <a:defRPr sz="36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14599" y="3200400"/>
            <a:ext cx="6172201" cy="609600"/>
          </a:xfrm>
        </p:spPr>
        <p:txBody>
          <a:bodyPr anchor="t">
            <a:normAutofit/>
          </a:bodyPr>
          <a:lstStyle>
            <a:lvl1pPr marL="0" indent="0">
              <a:buNone/>
              <a:defRPr sz="160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Optional subtitle</a:t>
            </a:r>
          </a:p>
        </p:txBody>
      </p:sp>
    </p:spTree>
    <p:extLst>
      <p:ext uri="{BB962C8B-B14F-4D97-AF65-F5344CB8AC3E}">
        <p14:creationId xmlns:p14="http://schemas.microsoft.com/office/powerpoint/2010/main" val="147138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371600"/>
            <a:ext cx="9144793" cy="3432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8985"/>
            <a:ext cx="2800398" cy="2608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524001"/>
            <a:ext cx="6248400" cy="3124199"/>
          </a:xfrm>
        </p:spPr>
        <p:txBody>
          <a:bodyPr anchor="ctr"/>
          <a:lstStyle>
            <a:lvl1pPr marL="91440" indent="-91440">
              <a:spcBef>
                <a:spcPts val="1200"/>
              </a:spcBef>
              <a:buSzPct val="25000"/>
              <a:buFont typeface="Calibri" pitchFamily="34" charset="0"/>
              <a:buChar char=" "/>
              <a:defRPr>
                <a:solidFill>
                  <a:schemeClr val="bg1"/>
                </a:solidFill>
              </a:defRPr>
            </a:lvl1pPr>
            <a:lvl2pPr marL="182880" indent="-91440">
              <a:spcBef>
                <a:spcPts val="800"/>
              </a:spcBef>
              <a:buSzPct val="25000"/>
              <a:buFont typeface="Calibri" pitchFamily="34" charset="0"/>
              <a:buChar char=" "/>
              <a:defRPr>
                <a:solidFill>
                  <a:schemeClr val="bg1"/>
                </a:solidFill>
              </a:defRPr>
            </a:lvl2pPr>
            <a:lvl3pPr marL="274320" indent="-91440">
              <a:buSzPct val="25000"/>
              <a:buFont typeface="Calibri" pitchFamily="34" charset="0"/>
              <a:buChar char=" "/>
              <a:defRPr>
                <a:solidFill>
                  <a:schemeClr val="bg1"/>
                </a:solidFill>
              </a:defRPr>
            </a:lvl3pPr>
            <a:lvl4pPr marL="365760" indent="-91440">
              <a:buSzPct val="25000"/>
              <a:buFont typeface="Calibri" pitchFamily="34" charset="0"/>
              <a:buChar char=" "/>
              <a:defRPr>
                <a:solidFill>
                  <a:schemeClr val="bg1"/>
                </a:solidFill>
              </a:defRPr>
            </a:lvl4pPr>
            <a:lvl5pPr marL="457200" indent="-91440">
              <a:buSzPct val="25000"/>
              <a:buFont typeface="Calibri" pitchFamily="34" charset="0"/>
              <a:buChar char=" "/>
              <a:defRPr>
                <a:solidFill>
                  <a:schemeClr val="bg1"/>
                </a:solidFill>
              </a:defRPr>
            </a:lvl5pPr>
            <a:lvl6pPr marL="1645920" indent="-182880">
              <a:buSzPct val="25000"/>
              <a:buFont typeface="Calibri" pitchFamily="34" charset="0"/>
              <a:buChar char=" "/>
              <a:defRPr>
                <a:solidFill>
                  <a:schemeClr val="bg1"/>
                </a:solidFill>
              </a:defRPr>
            </a:lvl6pPr>
            <a:lvl7pPr marL="1920240" indent="-182880">
              <a:buSzPct val="25000"/>
              <a:buFont typeface="Calibri" pitchFamily="34" charset="0"/>
              <a:buChar char=" "/>
              <a:defRPr>
                <a:solidFill>
                  <a:schemeClr val="bg1"/>
                </a:solidFill>
              </a:defRPr>
            </a:lvl7pPr>
            <a:lvl8pPr marL="2194560" indent="-182880">
              <a:buSzPct val="25000"/>
              <a:buFont typeface="Calibri" pitchFamily="34" charset="0"/>
              <a:buChar char=" "/>
              <a:defRPr>
                <a:solidFill>
                  <a:schemeClr val="bg1"/>
                </a:solidFill>
              </a:defRPr>
            </a:lvl8pPr>
            <a:lvl9pPr marL="2468880" indent="-182880">
              <a:buSzPct val="25000"/>
              <a:buFont typeface="Calibri" pitchFamily="34" charset="0"/>
              <a:buChar char=" 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55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31920" cy="4572001"/>
          </a:xfrm>
        </p:spPr>
        <p:txBody>
          <a:bodyPr/>
          <a:lstStyle>
            <a:lvl1pPr>
              <a:spcBef>
                <a:spcPts val="1200"/>
              </a:spcBef>
              <a:defRPr sz="2000"/>
            </a:lvl1pPr>
            <a:lvl2pPr>
              <a:spcBef>
                <a:spcPts val="800"/>
              </a:spcBef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524000"/>
            <a:ext cx="3931920" cy="4572001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2000"/>
            </a:lvl1pPr>
            <a:lvl2pPr>
              <a:spcBef>
                <a:spcPts val="800"/>
              </a:spcBef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31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3931920" cy="498474"/>
          </a:xfrm>
        </p:spPr>
        <p:txBody>
          <a:bodyPr anchor="ctr">
            <a:normAutofit/>
          </a:bodyPr>
          <a:lstStyle>
            <a:lvl1pPr marL="0" indent="0">
              <a:buNone/>
              <a:defRPr sz="1800" b="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3931920" cy="39624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2000"/>
            </a:lvl1pPr>
            <a:lvl2pPr>
              <a:spcBef>
                <a:spcPts val="800"/>
              </a:spcBef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524000"/>
            <a:ext cx="3931920" cy="498474"/>
          </a:xfrm>
        </p:spPr>
        <p:txBody>
          <a:bodyPr anchor="ctr">
            <a:normAutofit/>
          </a:bodyPr>
          <a:lstStyle>
            <a:lvl1pPr marL="0" indent="0">
              <a:buNone/>
              <a:defRPr sz="1800" b="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133600"/>
            <a:ext cx="3931920" cy="39624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2000"/>
            </a:lvl1pPr>
            <a:lvl2pPr>
              <a:spcBef>
                <a:spcPts val="800"/>
              </a:spcBef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96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938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13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2"/>
          <p:cNvSpPr/>
          <p:nvPr/>
        </p:nvSpPr>
        <p:spPr bwMode="ltGray">
          <a:xfrm>
            <a:off x="0" y="1524000"/>
            <a:ext cx="3657600" cy="2895600"/>
          </a:xfrm>
          <a:prstGeom prst="rect">
            <a:avLst/>
          </a:prstGeom>
          <a:gradFill>
            <a:gsLst>
              <a:gs pos="0">
                <a:schemeClr val="accent2">
                  <a:lumMod val="35000"/>
                  <a:lumOff val="65000"/>
                </a:schemeClr>
              </a:gs>
              <a:gs pos="100000">
                <a:schemeClr val="accent2">
                  <a:lumMod val="35000"/>
                  <a:lumOff val="65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4180030"/>
            <a:ext cx="274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85800" y="1752600"/>
            <a:ext cx="274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1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524001"/>
            <a:ext cx="4572000" cy="45720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2000"/>
            </a:lvl1pPr>
            <a:lvl2pPr>
              <a:spcBef>
                <a:spcPts val="800"/>
              </a:spcBef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1828799"/>
            <a:ext cx="2743201" cy="2286001"/>
          </a:xfrm>
        </p:spPr>
        <p:txBody>
          <a:bodyPr anchor="ctr">
            <a:normAutofit/>
          </a:bodyPr>
          <a:lstStyle>
            <a:lvl1pPr marL="0" indent="0">
              <a:buNone/>
              <a:defRPr sz="2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brief caption or descriptive statement</a:t>
            </a:r>
          </a:p>
        </p:txBody>
      </p:sp>
    </p:spTree>
    <p:extLst>
      <p:ext uri="{BB962C8B-B14F-4D97-AF65-F5344CB8AC3E}">
        <p14:creationId xmlns:p14="http://schemas.microsoft.com/office/powerpoint/2010/main" val="210952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154" y="0"/>
            <a:ext cx="1422399" cy="1200329"/>
          </a:xfrm>
          <a:prstGeom prst="rect">
            <a:avLst/>
          </a:prstGeom>
          <a:solidFill>
            <a:srgbClr val="AC172B"/>
          </a:solidFill>
        </p:spPr>
        <p:txBody>
          <a:bodyPr vert="horz" lIns="91440" tIns="91440" rIns="91440" bIns="9144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1"/>
            <a:ext cx="8229600" cy="457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hape 102"/>
          <p:cNvCxnSpPr/>
          <p:nvPr userDrawn="1"/>
        </p:nvCxnSpPr>
        <p:spPr>
          <a:xfrm>
            <a:off x="399245" y="215815"/>
            <a:ext cx="8345503" cy="0"/>
          </a:xfrm>
          <a:prstGeom prst="straightConnector1">
            <a:avLst/>
          </a:prstGeom>
          <a:noFill/>
          <a:ln w="9525" cap="flat" cmpd="sng">
            <a:solidFill>
              <a:srgbClr val="AEABAB"/>
            </a:solidFill>
            <a:prstDash val="solid"/>
            <a:miter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268334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31775" indent="-231775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60000"/>
            <a:lumOff val="40000"/>
          </a:schemeClr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60000"/>
            <a:lumOff val="40000"/>
          </a:schemeClr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60000"/>
            <a:lumOff val="40000"/>
          </a:schemeClr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60000"/>
            <a:lumOff val="40000"/>
          </a:schemeClr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8916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hape 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819" y="0"/>
            <a:ext cx="1422399" cy="12114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49672" y="5549763"/>
            <a:ext cx="8024649" cy="9165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21</a:t>
            </a:r>
            <a:r>
              <a:rPr lang="en-US" sz="1600" b="1" baseline="30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st</a:t>
            </a:r>
            <a:r>
              <a:rPr lang="en-US" sz="16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Century School </a:t>
            </a:r>
            <a:r>
              <a:rPr lang="en-US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Buildings Plan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Robert Poole Building #</a:t>
            </a:r>
            <a:r>
              <a:rPr lang="en-US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056 (Additions and Renovation): </a:t>
            </a:r>
          </a:p>
          <a:p>
            <a:pPr>
              <a:lnSpc>
                <a:spcPct val="90000"/>
              </a:lnSpc>
            </a:pPr>
            <a:r>
              <a:rPr lang="en-US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ACCE Academy and Independence Local 1</a:t>
            </a:r>
          </a:p>
          <a:p>
            <a:pPr>
              <a:lnSpc>
                <a:spcPct val="90000"/>
              </a:lnSpc>
            </a:pPr>
            <a:r>
              <a:rPr lang="en-US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Construction Update Meeting: October 13, 2016</a:t>
            </a:r>
            <a:endParaRPr lang="en-US" sz="16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Shape 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56856" y="6008028"/>
            <a:ext cx="2995837" cy="58707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856856" y="605743"/>
            <a:ext cx="3113723" cy="2789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Futura Lt BT"/>
              </a:rPr>
              <a:t>CAM CONSTRUCTION</a:t>
            </a:r>
          </a:p>
        </p:txBody>
      </p:sp>
    </p:spTree>
    <p:extLst>
      <p:ext uri="{BB962C8B-B14F-4D97-AF65-F5344CB8AC3E}">
        <p14:creationId xmlns:p14="http://schemas.microsoft.com/office/powerpoint/2010/main" val="149744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-1910" y="1254807"/>
            <a:ext cx="9145910" cy="421450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vert="horz" lIns="91440" tIns="91440" rIns="91440" bIns="9144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014" y="0"/>
            <a:ext cx="2301438" cy="794759"/>
          </a:xfrm>
        </p:spPr>
        <p:txBody>
          <a:bodyPr anchor="t"/>
          <a:lstStyle/>
          <a:p>
            <a:r>
              <a:rPr lang="en-US" sz="2000" dirty="0">
                <a:solidFill>
                  <a:schemeClr val="tx1"/>
                </a:solidFill>
              </a:rPr>
              <a:t>CAM Team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8014" y="4514851"/>
            <a:ext cx="1860331" cy="84509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Marc </a:t>
            </a:r>
            <a:r>
              <a:rPr lang="en-US" sz="18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Munafo</a:t>
            </a:r>
            <a:endParaRPr lang="en-US" sz="1800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6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President</a:t>
            </a:r>
            <a:r>
              <a:rPr lang="en-US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endParaRPr lang="en-US" sz="16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14" y="1411195"/>
            <a:ext cx="1860331" cy="284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528" y="1432262"/>
            <a:ext cx="2123863" cy="282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770" y="1432262"/>
            <a:ext cx="2106201" cy="282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94929" y="-49697"/>
            <a:ext cx="2104001" cy="148195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 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 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dirty="0" err="1"/>
          </a:p>
        </p:txBody>
      </p:sp>
      <p:sp>
        <p:nvSpPr>
          <p:cNvPr id="7" name="TextBox 6"/>
          <p:cNvSpPr txBox="1"/>
          <p:nvPr/>
        </p:nvSpPr>
        <p:spPr>
          <a:xfrm flipH="1">
            <a:off x="12098930" y="-551793"/>
            <a:ext cx="45719" cy="4571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 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491" y="1453616"/>
            <a:ext cx="18954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99528" y="4514851"/>
            <a:ext cx="2104001" cy="80207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John Speights</a:t>
            </a:r>
          </a:p>
          <a:p>
            <a:pPr algn="ctr"/>
            <a:endParaRPr lang="en-US" sz="14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1600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Vice </a:t>
            </a:r>
            <a:r>
              <a:rPr lang="en-US" sz="16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President</a:t>
            </a:r>
            <a:endParaRPr lang="en-US" sz="1600" i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7770" y="4514850"/>
            <a:ext cx="2106201" cy="81215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Jeff Schissler</a:t>
            </a:r>
          </a:p>
          <a:p>
            <a:pPr algn="ctr"/>
            <a:endParaRPr lang="en-US" sz="12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16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Superintendent</a:t>
            </a:r>
            <a:endParaRPr lang="en-US" sz="1600" i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03491" y="4514850"/>
            <a:ext cx="2106201" cy="81215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Rick </a:t>
            </a:r>
            <a:r>
              <a:rPr lang="en-US" b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Gabell</a:t>
            </a:r>
            <a:endParaRPr lang="en-US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sz="12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16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On-Site Project Manager</a:t>
            </a:r>
            <a:endParaRPr lang="en-US" sz="1600" i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6659" y="6480504"/>
            <a:ext cx="694222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Construction Update| </a:t>
            </a:r>
            <a:r>
              <a:rPr lang="en-US" sz="11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Robert Poole Building| October 13, </a:t>
            </a:r>
            <a:r>
              <a:rPr lang="en-US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2016 | www.baltimore21stcenturyschools.org </a:t>
            </a:r>
          </a:p>
        </p:txBody>
      </p:sp>
    </p:spTree>
    <p:extLst>
      <p:ext uri="{BB962C8B-B14F-4D97-AF65-F5344CB8AC3E}">
        <p14:creationId xmlns:p14="http://schemas.microsoft.com/office/powerpoint/2010/main" val="86647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-1910" y="0"/>
            <a:ext cx="2223817" cy="6858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vert="horz" lIns="91440" tIns="91440" rIns="91440" bIns="9144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4694" y="1221649"/>
            <a:ext cx="6384175" cy="36717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We </a:t>
            </a:r>
            <a:r>
              <a:rPr lang="en-US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apologize for the inconvenience</a:t>
            </a:r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02579" y="644636"/>
            <a:ext cx="45719" cy="457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 err="1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68014" y="0"/>
            <a:ext cx="2301438" cy="794759"/>
          </a:xfrm>
          <a:prstGeom prst="rect">
            <a:avLst/>
          </a:prstGeom>
          <a:solidFill>
            <a:srgbClr val="AC172B"/>
          </a:solidFill>
        </p:spPr>
        <p:txBody>
          <a:bodyPr vert="horz" lIns="91440" tIns="91440" rIns="91440" bIns="9144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tx1"/>
                </a:solidFill>
              </a:rPr>
              <a:t>Street Lighting Repairs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04695" y="1509639"/>
            <a:ext cx="4681234" cy="3657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endParaRPr lang="en-US" sz="11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700" b="1" u="sng" dirty="0" smtClean="0">
                <a:solidFill>
                  <a:schemeClr val="bg1"/>
                </a:solidFill>
              </a:rPr>
              <a:t>Street Lighting Repair Chronology </a:t>
            </a:r>
          </a:p>
          <a:p>
            <a:pPr>
              <a:lnSpc>
                <a:spcPct val="150000"/>
              </a:lnSpc>
            </a:pPr>
            <a:r>
              <a:rPr lang="en-US" sz="17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8/25: </a:t>
            </a:r>
            <a:r>
              <a:rPr lang="en-US" sz="17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Notify Miss Utility</a:t>
            </a:r>
          </a:p>
          <a:p>
            <a:pPr>
              <a:lnSpc>
                <a:spcPct val="150000"/>
              </a:lnSpc>
            </a:pPr>
            <a:r>
              <a:rPr lang="en-US" sz="17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8/29: </a:t>
            </a:r>
            <a:r>
              <a:rPr lang="en-US" sz="17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Miss Utility Completes Location Survey</a:t>
            </a:r>
          </a:p>
          <a:p>
            <a:pPr>
              <a:lnSpc>
                <a:spcPct val="150000"/>
              </a:lnSpc>
            </a:pPr>
            <a:r>
              <a:rPr lang="en-US" sz="17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8/16 – 9/7: </a:t>
            </a:r>
            <a:r>
              <a:rPr lang="en-US" sz="17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Fence Contractor Installs Construction Fence</a:t>
            </a:r>
          </a:p>
          <a:p>
            <a:pPr>
              <a:lnSpc>
                <a:spcPct val="150000"/>
              </a:lnSpc>
            </a:pPr>
            <a:r>
              <a:rPr lang="en-US" sz="17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9/9: </a:t>
            </a:r>
            <a:r>
              <a:rPr lang="en-US" sz="17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CAM Calls </a:t>
            </a:r>
            <a:r>
              <a:rPr lang="en-US" sz="17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BGE for Emergency Service to Repair </a:t>
            </a:r>
            <a:r>
              <a:rPr lang="en-US" sz="17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Damage</a:t>
            </a:r>
          </a:p>
          <a:p>
            <a:pPr>
              <a:lnSpc>
                <a:spcPct val="150000"/>
              </a:lnSpc>
            </a:pPr>
            <a:r>
              <a:rPr lang="en-US" sz="17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9/14: </a:t>
            </a:r>
            <a:r>
              <a:rPr lang="en-US" sz="17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Baltimore </a:t>
            </a:r>
            <a:r>
              <a:rPr lang="en-US" sz="17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City and BGE Investigation </a:t>
            </a:r>
            <a:r>
              <a:rPr lang="en-US" sz="17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Begins</a:t>
            </a:r>
          </a:p>
          <a:p>
            <a:pPr>
              <a:lnSpc>
                <a:spcPct val="150000"/>
              </a:lnSpc>
            </a:pPr>
            <a:r>
              <a:rPr lang="en-US" sz="17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9/15: </a:t>
            </a:r>
            <a:r>
              <a:rPr lang="en-US" sz="17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CAM </a:t>
            </a:r>
            <a:r>
              <a:rPr lang="en-US" sz="17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Schedules Light Tower for 9/15 but was Cancelled by </a:t>
            </a:r>
            <a:r>
              <a:rPr lang="en-US" sz="17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Committee</a:t>
            </a:r>
          </a:p>
          <a:p>
            <a:pPr>
              <a:lnSpc>
                <a:spcPct val="150000"/>
              </a:lnSpc>
            </a:pPr>
            <a:r>
              <a:rPr lang="en-US" sz="17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9/27: </a:t>
            </a:r>
            <a:r>
              <a:rPr lang="en-US" sz="17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Temporary </a:t>
            </a:r>
            <a:r>
              <a:rPr lang="en-US" sz="17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Light Tower Installed </a:t>
            </a:r>
            <a:r>
              <a:rPr lang="en-US" sz="17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Activated</a:t>
            </a:r>
          </a:p>
          <a:p>
            <a:pPr>
              <a:lnSpc>
                <a:spcPct val="150000"/>
              </a:lnSpc>
            </a:pPr>
            <a:r>
              <a:rPr lang="en-US" sz="17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9/28: </a:t>
            </a:r>
            <a:r>
              <a:rPr lang="en-US" sz="17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BGE</a:t>
            </a:r>
            <a:r>
              <a:rPr lang="en-US" sz="17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, BC Street Lighting Investigation &amp; Repair Plan </a:t>
            </a:r>
            <a:r>
              <a:rPr lang="en-US" sz="17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Developed</a:t>
            </a:r>
          </a:p>
          <a:p>
            <a:pPr>
              <a:lnSpc>
                <a:spcPct val="150000"/>
              </a:lnSpc>
            </a:pPr>
            <a:r>
              <a:rPr lang="en-US" sz="17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10/7:</a:t>
            </a:r>
            <a:r>
              <a:rPr lang="en-US" sz="17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Temporary </a:t>
            </a:r>
            <a:r>
              <a:rPr lang="en-US" sz="17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Light Pole </a:t>
            </a:r>
            <a:r>
              <a:rPr lang="en-US" sz="17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Installation</a:t>
            </a:r>
          </a:p>
          <a:p>
            <a:pPr>
              <a:lnSpc>
                <a:spcPct val="150000"/>
              </a:lnSpc>
            </a:pPr>
            <a:r>
              <a:rPr lang="en-US" sz="17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TBD by Community:</a:t>
            </a:r>
            <a:r>
              <a:rPr lang="en-US" sz="17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BGE </a:t>
            </a:r>
            <a:r>
              <a:rPr lang="en-US" sz="17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Adjust Temporary Flood </a:t>
            </a:r>
            <a:r>
              <a:rPr lang="en-US" sz="17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Lights</a:t>
            </a:r>
          </a:p>
          <a:p>
            <a:pPr>
              <a:lnSpc>
                <a:spcPct val="150000"/>
              </a:lnSpc>
            </a:pPr>
            <a:r>
              <a:rPr lang="en-US" sz="17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2017: </a:t>
            </a:r>
            <a:r>
              <a:rPr lang="en-US" sz="17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BGE </a:t>
            </a:r>
            <a:r>
              <a:rPr lang="en-US" sz="17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Design New Duct Bank and Reconnect Existing </a:t>
            </a:r>
            <a:r>
              <a:rPr lang="en-US" sz="17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Lights</a:t>
            </a:r>
            <a:endParaRPr lang="en-US" sz="17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sz="11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sz="11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sz="11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sz="11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sz="11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sz="11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sz="11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16779" y="1213658"/>
            <a:ext cx="2238685" cy="5644342"/>
          </a:xfrm>
          <a:prstGeom prst="rect">
            <a:avLst/>
          </a:prstGeom>
          <a:blipFill dpi="0" rotWithShape="1">
            <a:blip r:embed="rId2">
              <a:alphaModFix amt="71000"/>
            </a:blip>
            <a:srcRect/>
            <a:stretch>
              <a:fillRect l="-275406"/>
            </a:stretch>
          </a:blipFill>
          <a:ln w="762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68295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134" y="908383"/>
            <a:ext cx="2145324" cy="28616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387" y="3834262"/>
            <a:ext cx="3705306" cy="26234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168" y="3819447"/>
            <a:ext cx="3711819" cy="2638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0789" y="908383"/>
            <a:ext cx="4687058" cy="28616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60789" y="426096"/>
            <a:ext cx="3641373" cy="49876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What we have been </a:t>
            </a: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doing</a:t>
            </a: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…</a:t>
            </a:r>
            <a:endParaRPr lang="en-US" sz="2400" b="1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8014" y="0"/>
            <a:ext cx="2301438" cy="794759"/>
          </a:xfrm>
          <a:prstGeom prst="rect">
            <a:avLst/>
          </a:prstGeom>
          <a:solidFill>
            <a:srgbClr val="AC172B"/>
          </a:solidFill>
        </p:spPr>
        <p:txBody>
          <a:bodyPr vert="horz" lIns="91440" tIns="91440" rIns="91440" bIns="9144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tx1"/>
                </a:solidFill>
              </a:rPr>
              <a:t>Razing, Recycling, S&amp;E Control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61416" y="6514211"/>
            <a:ext cx="694222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Construction Update| </a:t>
            </a:r>
            <a:r>
              <a:rPr lang="en-US" sz="11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Robert Poole Building| October 13, </a:t>
            </a:r>
            <a:r>
              <a:rPr lang="en-US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2016 | www.baltimore21stcenturyschools.org </a:t>
            </a:r>
          </a:p>
        </p:txBody>
      </p:sp>
    </p:spTree>
    <p:extLst>
      <p:ext uri="{BB962C8B-B14F-4D97-AF65-F5344CB8AC3E}">
        <p14:creationId xmlns:p14="http://schemas.microsoft.com/office/powerpoint/2010/main" val="40218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14" y="1020163"/>
            <a:ext cx="4707239" cy="2572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851" y="3686499"/>
            <a:ext cx="4684413" cy="26813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8837" y="1020163"/>
            <a:ext cx="3850979" cy="2572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013" y="3686500"/>
            <a:ext cx="3928145" cy="268134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68014" y="0"/>
            <a:ext cx="3093024" cy="794759"/>
          </a:xfrm>
          <a:prstGeom prst="rect">
            <a:avLst/>
          </a:prstGeom>
          <a:solidFill>
            <a:srgbClr val="AC172B"/>
          </a:solidFill>
        </p:spPr>
        <p:txBody>
          <a:bodyPr vert="horz" lIns="91440" tIns="91440" rIns="91440" bIns="9144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FFFFFF"/>
                </a:solidFill>
              </a:rPr>
              <a:t>Annex Razing, Interior Demolition &amp; Containment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61416" y="6514211"/>
            <a:ext cx="694222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Construction Update| </a:t>
            </a:r>
            <a:r>
              <a:rPr lang="en-US" sz="11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Robert Poole Building| October 13, </a:t>
            </a:r>
            <a:r>
              <a:rPr lang="en-US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2016 | www.baltimore21stcenturyschools.org </a:t>
            </a:r>
          </a:p>
        </p:txBody>
      </p:sp>
    </p:spTree>
    <p:extLst>
      <p:ext uri="{BB962C8B-B14F-4D97-AF65-F5344CB8AC3E}">
        <p14:creationId xmlns:p14="http://schemas.microsoft.com/office/powerpoint/2010/main" val="237466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92635" y="1718619"/>
            <a:ext cx="7519344" cy="4115493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  <a:tabLst>
                <a:tab pos="6858000" algn="r"/>
              </a:tabLst>
            </a:pPr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 	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6858000" algn="r"/>
              </a:tabLst>
            </a:pPr>
            <a:r>
              <a:rPr lang="en-US" sz="18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1</a:t>
            </a:r>
            <a:r>
              <a:rPr lang="en-US" sz="1800" baseline="300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st</a:t>
            </a:r>
            <a:r>
              <a:rPr lang="en-US" sz="18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 Floor Demolition Main Building “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B” ……………………………….  Oct </a:t>
            </a:r>
            <a:r>
              <a:rPr lang="en-US" sz="18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13 – 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Oct 28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6858000" algn="r"/>
              </a:tabLst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Gymnasium </a:t>
            </a:r>
            <a:r>
              <a:rPr lang="en-US" sz="18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Demolition Building “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A” …………………………………..  Oct </a:t>
            </a:r>
            <a:r>
              <a:rPr lang="en-US" sz="18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13 – 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Oct 20</a:t>
            </a:r>
            <a:endParaRPr lang="en-US" sz="1800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6858000" algn="r"/>
              </a:tabLst>
            </a:pPr>
            <a:r>
              <a:rPr lang="en-US" sz="18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3</a:t>
            </a:r>
            <a:r>
              <a:rPr lang="en-US" sz="1800" baseline="300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rd</a:t>
            </a:r>
            <a:r>
              <a:rPr lang="en-US" sz="18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 Floor Asbestos Abatement Main 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Building ………………………  Oct 13 </a:t>
            </a:r>
            <a:r>
              <a:rPr lang="en-US" sz="18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– 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Oct 28</a:t>
            </a:r>
            <a:endParaRPr lang="en-US" sz="1800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6858000" algn="r"/>
              </a:tabLst>
            </a:pPr>
            <a:r>
              <a:rPr lang="en-US" sz="18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Gymnasium Asbestos Abatement Building “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A” ……………………  Oct </a:t>
            </a:r>
            <a:r>
              <a:rPr lang="en-US" sz="18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20 – 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Oct 28</a:t>
            </a:r>
            <a:endParaRPr lang="en-US" sz="1800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6858000" algn="r"/>
              </a:tabLst>
            </a:pPr>
            <a:r>
              <a:rPr lang="en-US" sz="18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Brick Salvage West 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Wing …………………………………………………….  Oct 13 </a:t>
            </a:r>
            <a:r>
              <a:rPr lang="en-US" sz="18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– 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Oct 20</a:t>
            </a:r>
            <a:endParaRPr lang="en-US" sz="1800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6858000" algn="r"/>
              </a:tabLst>
            </a:pPr>
            <a:r>
              <a:rPr lang="en-US" sz="18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Remove West Wing 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Roof …………………………………………………….  Oct </a:t>
            </a:r>
            <a:r>
              <a:rPr lang="en-US" sz="18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10 – 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Oct 17 </a:t>
            </a:r>
            <a:endParaRPr lang="en-US" sz="1800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6858000" algn="r"/>
              </a:tabLst>
            </a:pPr>
            <a:r>
              <a:rPr lang="en-US" sz="18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Raze West Classroom 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Building ……………………………………………   Oct </a:t>
            </a:r>
            <a:r>
              <a:rPr lang="en-US" sz="18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17 – 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Oct 28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6858000" algn="r"/>
              </a:tabLst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Crush Brick, Block and Concrete …………………………………………   Oct 31 – Nov 23</a:t>
            </a:r>
            <a:endParaRPr lang="en-US" sz="1800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8219" y="1398373"/>
            <a:ext cx="4448175" cy="4191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What lies </a:t>
            </a: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ahead…</a:t>
            </a:r>
            <a:endParaRPr lang="en-US" sz="2400" b="1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8014" y="0"/>
            <a:ext cx="1742018" cy="794759"/>
          </a:xfrm>
          <a:prstGeom prst="rect">
            <a:avLst/>
          </a:prstGeom>
          <a:solidFill>
            <a:srgbClr val="AC172B"/>
          </a:solidFill>
        </p:spPr>
        <p:txBody>
          <a:bodyPr vert="horz" lIns="91440" tIns="91440" rIns="91440" bIns="9144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FFFFFF"/>
                </a:solidFill>
              </a:rPr>
              <a:t>Look Ahead Schedule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1416" y="6514211"/>
            <a:ext cx="694222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Construction Update| </a:t>
            </a:r>
            <a:r>
              <a:rPr lang="en-US" sz="11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Robert Poole Building| October 13, </a:t>
            </a:r>
            <a:r>
              <a:rPr lang="en-US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2016 | www.baltimore21stcenturyschools.org </a:t>
            </a:r>
          </a:p>
        </p:txBody>
      </p:sp>
    </p:spTree>
    <p:extLst>
      <p:ext uri="{BB962C8B-B14F-4D97-AF65-F5344CB8AC3E}">
        <p14:creationId xmlns:p14="http://schemas.microsoft.com/office/powerpoint/2010/main" val="23323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14" y="1390179"/>
            <a:ext cx="8619951" cy="44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8921" y="2092411"/>
            <a:ext cx="265965" cy="1916747"/>
          </a:xfrm>
          <a:prstGeom prst="rect">
            <a:avLst/>
          </a:prstGeom>
          <a:solidFill>
            <a:srgbClr val="00B0F0"/>
          </a:solidFill>
        </p:spPr>
        <p:txBody>
          <a:bodyPr vert="vert270"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/>
              <a:t>Buena Vista Ave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8014" y="0"/>
            <a:ext cx="1742018" cy="794759"/>
          </a:xfrm>
          <a:prstGeom prst="rect">
            <a:avLst/>
          </a:prstGeom>
          <a:solidFill>
            <a:srgbClr val="AC172B"/>
          </a:solidFill>
        </p:spPr>
        <p:txBody>
          <a:bodyPr vert="horz" lIns="91440" tIns="91440" rIns="91440" bIns="9144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FFFFFF"/>
                </a:solidFill>
              </a:rPr>
              <a:t>Existing Site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4821106">
            <a:off x="2280364" y="1347548"/>
            <a:ext cx="282001" cy="1565842"/>
          </a:xfrm>
          <a:prstGeom prst="rect">
            <a:avLst/>
          </a:prstGeom>
          <a:solidFill>
            <a:srgbClr val="00B0F0"/>
          </a:solidFill>
        </p:spPr>
        <p:txBody>
          <a:bodyPr vert="vert270"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/>
              <a:t>Berry Street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 rot="8412587">
            <a:off x="7815651" y="1403281"/>
            <a:ext cx="282001" cy="1168499"/>
          </a:xfrm>
          <a:prstGeom prst="rect">
            <a:avLst/>
          </a:prstGeom>
          <a:solidFill>
            <a:srgbClr val="00B0F0"/>
          </a:solidFill>
        </p:spPr>
        <p:txBody>
          <a:bodyPr vert="vert270"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/>
              <a:t>Falls Road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 rot="4881291">
            <a:off x="5288765" y="3202891"/>
            <a:ext cx="282001" cy="1692369"/>
          </a:xfrm>
          <a:prstGeom prst="rect">
            <a:avLst/>
          </a:prstGeom>
          <a:solidFill>
            <a:srgbClr val="00B0F0"/>
          </a:solidFill>
        </p:spPr>
        <p:txBody>
          <a:bodyPr vert="vert270"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/>
              <a:t>W. 36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Street</a:t>
            </a:r>
            <a:endParaRPr lang="en-US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1261416" y="6514211"/>
            <a:ext cx="694222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Construction Update| </a:t>
            </a:r>
            <a:r>
              <a:rPr lang="en-US" sz="11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Robert Poole Building| October 13, </a:t>
            </a:r>
            <a:r>
              <a:rPr lang="en-US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2016 | www.baltimore21stcenturyschools.org </a:t>
            </a:r>
          </a:p>
        </p:txBody>
      </p:sp>
    </p:spTree>
    <p:extLst>
      <p:ext uri="{BB962C8B-B14F-4D97-AF65-F5344CB8AC3E}">
        <p14:creationId xmlns:p14="http://schemas.microsoft.com/office/powerpoint/2010/main" val="120725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291914" y="0"/>
            <a:ext cx="4867192" cy="6858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vert="horz" lIns="91440" tIns="91440" rIns="91440" bIns="9144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774" y="5798094"/>
            <a:ext cx="3197359" cy="6949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36592" y="1488686"/>
            <a:ext cx="3836996" cy="394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21st Century School Buildings Program</a:t>
            </a:r>
            <a:r>
              <a:rPr lang="en-US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/>
            </a:r>
            <a:br>
              <a:rPr lang="en-US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Baltimore City Public Schools</a:t>
            </a:r>
            <a:br>
              <a:rPr lang="en-US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200 East North Avenue  Room 407-B</a:t>
            </a:r>
          </a:p>
          <a:p>
            <a:r>
              <a:rPr lang="en-US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Baltimore MD 21202</a:t>
            </a:r>
          </a:p>
          <a:p>
            <a:r>
              <a:rPr lang="en-US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(443) 642-4600</a:t>
            </a:r>
          </a:p>
          <a:p>
            <a:endParaRPr lang="en-US" sz="1100" dirty="0">
              <a:solidFill>
                <a:schemeClr val="bg1">
                  <a:lumMod val="75000"/>
                  <a:lumOff val="25000"/>
                </a:schemeClr>
              </a:solidFill>
              <a:cs typeface="Gotham Light" pitchFamily="50" charset="0"/>
            </a:endParaRPr>
          </a:p>
          <a:p>
            <a:r>
              <a:rPr lang="en-US" sz="1100" b="1" dirty="0">
                <a:solidFill>
                  <a:schemeClr val="bg1">
                    <a:lumMod val="75000"/>
                    <a:lumOff val="25000"/>
                  </a:schemeClr>
                </a:solidFill>
                <a:cs typeface="Gotham Light" pitchFamily="50" charset="0"/>
              </a:rPr>
              <a:t>Mignon R. Anthony</a:t>
            </a:r>
            <a:r>
              <a:rPr lang="en-US" sz="1100" dirty="0">
                <a:solidFill>
                  <a:schemeClr val="bg1">
                    <a:lumMod val="75000"/>
                    <a:lumOff val="25000"/>
                  </a:schemeClr>
                </a:solidFill>
                <a:cs typeface="Gotham Light" pitchFamily="50" charset="0"/>
              </a:rPr>
              <a:t/>
            </a:r>
            <a:br>
              <a:rPr lang="en-US" sz="1100" dirty="0">
                <a:solidFill>
                  <a:schemeClr val="bg1">
                    <a:lumMod val="75000"/>
                    <a:lumOff val="25000"/>
                  </a:schemeClr>
                </a:solidFill>
                <a:cs typeface="Gotham Light" pitchFamily="50" charset="0"/>
              </a:rPr>
            </a:br>
            <a:r>
              <a:rPr lang="en-US" sz="1100" dirty="0">
                <a:solidFill>
                  <a:schemeClr val="bg1">
                    <a:lumMod val="75000"/>
                    <a:lumOff val="25000"/>
                  </a:schemeClr>
                </a:solidFill>
                <a:cs typeface="Gotham Light" pitchFamily="50" charset="0"/>
              </a:rPr>
              <a:t>Executive Director, 21st Century Buildings Program</a:t>
            </a:r>
            <a:br>
              <a:rPr lang="en-US" sz="1100" dirty="0">
                <a:solidFill>
                  <a:schemeClr val="bg1">
                    <a:lumMod val="75000"/>
                    <a:lumOff val="25000"/>
                  </a:schemeClr>
                </a:solidFill>
                <a:cs typeface="Gotham Light" pitchFamily="50" charset="0"/>
              </a:rPr>
            </a:br>
            <a:r>
              <a:rPr lang="en-US" sz="1100" dirty="0">
                <a:solidFill>
                  <a:schemeClr val="bg1">
                    <a:lumMod val="75000"/>
                    <a:lumOff val="25000"/>
                  </a:schemeClr>
                </a:solidFill>
                <a:cs typeface="Gotham Light" pitchFamily="50" charset="0"/>
              </a:rPr>
              <a:t>Baltimore City Public Schools</a:t>
            </a:r>
            <a:br>
              <a:rPr lang="en-US" sz="1100" dirty="0">
                <a:solidFill>
                  <a:schemeClr val="bg1">
                    <a:lumMod val="75000"/>
                    <a:lumOff val="25000"/>
                  </a:schemeClr>
                </a:solidFill>
                <a:cs typeface="Gotham Light" pitchFamily="50" charset="0"/>
              </a:rPr>
            </a:br>
            <a:endParaRPr lang="en-US" sz="1100" dirty="0">
              <a:solidFill>
                <a:schemeClr val="bg1">
                  <a:lumMod val="75000"/>
                  <a:lumOff val="25000"/>
                </a:schemeClr>
              </a:solidFill>
              <a:cs typeface="Gotham Light" pitchFamily="50" charset="0"/>
            </a:endParaRPr>
          </a:p>
          <a:p>
            <a:r>
              <a:rPr lang="en-US" sz="1100" b="1" dirty="0">
                <a:solidFill>
                  <a:schemeClr val="bg1">
                    <a:lumMod val="75000"/>
                    <a:lumOff val="25000"/>
                  </a:schemeClr>
                </a:solidFill>
                <a:cs typeface="Gotham Light" pitchFamily="50" charset="0"/>
              </a:rPr>
              <a:t>Gary McGuigan</a:t>
            </a:r>
            <a:r>
              <a:rPr lang="en-US" sz="1100" dirty="0">
                <a:solidFill>
                  <a:schemeClr val="bg1">
                    <a:lumMod val="75000"/>
                    <a:lumOff val="25000"/>
                  </a:schemeClr>
                </a:solidFill>
                <a:cs typeface="Gotham Light" pitchFamily="50" charset="0"/>
              </a:rPr>
              <a:t/>
            </a:r>
            <a:br>
              <a:rPr lang="en-US" sz="1100" dirty="0">
                <a:solidFill>
                  <a:schemeClr val="bg1">
                    <a:lumMod val="75000"/>
                    <a:lumOff val="25000"/>
                  </a:schemeClr>
                </a:solidFill>
                <a:cs typeface="Gotham Light" pitchFamily="50" charset="0"/>
              </a:rPr>
            </a:br>
            <a:r>
              <a:rPr lang="en-US" sz="1100" dirty="0">
                <a:solidFill>
                  <a:schemeClr val="bg1">
                    <a:lumMod val="75000"/>
                    <a:lumOff val="25000"/>
                  </a:schemeClr>
                </a:solidFill>
                <a:cs typeface="Gotham Light" pitchFamily="50" charset="0"/>
              </a:rPr>
              <a:t>Senior Vice President, Capital Development Division</a:t>
            </a:r>
            <a:br>
              <a:rPr lang="en-US" sz="1100" dirty="0">
                <a:solidFill>
                  <a:schemeClr val="bg1">
                    <a:lumMod val="75000"/>
                    <a:lumOff val="25000"/>
                  </a:schemeClr>
                </a:solidFill>
                <a:cs typeface="Gotham Light" pitchFamily="50" charset="0"/>
              </a:rPr>
            </a:br>
            <a:r>
              <a:rPr lang="en-US" sz="1100" dirty="0">
                <a:solidFill>
                  <a:schemeClr val="bg1">
                    <a:lumMod val="75000"/>
                    <a:lumOff val="25000"/>
                  </a:schemeClr>
                </a:solidFill>
                <a:cs typeface="Gotham Light" pitchFamily="50" charset="0"/>
              </a:rPr>
              <a:t>Maryland Stadium Authority</a:t>
            </a:r>
            <a:br>
              <a:rPr lang="en-US" sz="1100" dirty="0">
                <a:solidFill>
                  <a:schemeClr val="bg1">
                    <a:lumMod val="75000"/>
                    <a:lumOff val="25000"/>
                  </a:schemeClr>
                </a:solidFill>
                <a:cs typeface="Gotham Light" pitchFamily="50" charset="0"/>
              </a:rPr>
            </a:br>
            <a:endParaRPr lang="en-US" sz="1100" dirty="0">
              <a:solidFill>
                <a:schemeClr val="bg1">
                  <a:lumMod val="75000"/>
                  <a:lumOff val="25000"/>
                </a:schemeClr>
              </a:solidFill>
              <a:cs typeface="Gotham Light" pitchFamily="50" charset="0"/>
            </a:endParaRPr>
          </a:p>
          <a:p>
            <a:r>
              <a:rPr lang="en-US" sz="1100" b="1" dirty="0">
                <a:solidFill>
                  <a:schemeClr val="bg1">
                    <a:lumMod val="75000"/>
                    <a:lumOff val="25000"/>
                  </a:schemeClr>
                </a:solidFill>
                <a:cs typeface="Gotham Light" pitchFamily="50" charset="0"/>
              </a:rPr>
              <a:t>Dawn Kirstaetter</a:t>
            </a:r>
            <a:r>
              <a:rPr lang="en-US" sz="1100" dirty="0">
                <a:solidFill>
                  <a:schemeClr val="bg1">
                    <a:lumMod val="75000"/>
                    <a:lumOff val="25000"/>
                  </a:schemeClr>
                </a:solidFill>
                <a:cs typeface="Gotham Light" pitchFamily="50" charset="0"/>
              </a:rPr>
              <a:t/>
            </a:r>
            <a:br>
              <a:rPr lang="en-US" sz="1100" dirty="0">
                <a:solidFill>
                  <a:schemeClr val="bg1">
                    <a:lumMod val="75000"/>
                    <a:lumOff val="25000"/>
                  </a:schemeClr>
                </a:solidFill>
                <a:cs typeface="Gotham Light" pitchFamily="50" charset="0"/>
              </a:rPr>
            </a:br>
            <a:r>
              <a:rPr lang="en-US" sz="1100" dirty="0">
                <a:solidFill>
                  <a:schemeClr val="bg1">
                    <a:lumMod val="75000"/>
                    <a:lumOff val="25000"/>
                  </a:schemeClr>
                </a:solidFill>
                <a:cs typeface="Gotham Light" pitchFamily="50" charset="0"/>
              </a:rPr>
              <a:t>Deputy Mayor, Health, Human Services, Education and Youth</a:t>
            </a:r>
            <a:br>
              <a:rPr lang="en-US" sz="1100" dirty="0">
                <a:solidFill>
                  <a:schemeClr val="bg1">
                    <a:lumMod val="75000"/>
                    <a:lumOff val="25000"/>
                  </a:schemeClr>
                </a:solidFill>
                <a:cs typeface="Gotham Light" pitchFamily="50" charset="0"/>
              </a:rPr>
            </a:br>
            <a:r>
              <a:rPr lang="en-US" sz="1100" dirty="0">
                <a:solidFill>
                  <a:schemeClr val="bg1">
                    <a:lumMod val="75000"/>
                    <a:lumOff val="25000"/>
                  </a:schemeClr>
                </a:solidFill>
                <a:cs typeface="Gotham Light" pitchFamily="50" charset="0"/>
              </a:rPr>
              <a:t>City of Baltimore</a:t>
            </a:r>
            <a:br>
              <a:rPr lang="en-US" sz="1100" dirty="0">
                <a:solidFill>
                  <a:schemeClr val="bg1">
                    <a:lumMod val="75000"/>
                    <a:lumOff val="25000"/>
                  </a:schemeClr>
                </a:solidFill>
                <a:cs typeface="Gotham Light" pitchFamily="50" charset="0"/>
              </a:rPr>
            </a:br>
            <a:endParaRPr lang="en-US" sz="1100" dirty="0">
              <a:solidFill>
                <a:schemeClr val="bg1">
                  <a:lumMod val="75000"/>
                  <a:lumOff val="25000"/>
                </a:schemeClr>
              </a:solidFill>
              <a:cs typeface="Gotham Light" pitchFamily="50" charset="0"/>
            </a:endParaRPr>
          </a:p>
          <a:p>
            <a:r>
              <a:rPr lang="en-US" sz="1100" b="1" dirty="0">
                <a:solidFill>
                  <a:schemeClr val="bg1">
                    <a:lumMod val="75000"/>
                    <a:lumOff val="25000"/>
                  </a:schemeClr>
                </a:solidFill>
                <a:cs typeface="Gotham Light" pitchFamily="50" charset="0"/>
              </a:rPr>
              <a:t>David Lever</a:t>
            </a:r>
            <a:r>
              <a:rPr lang="en-US" sz="1100" dirty="0">
                <a:solidFill>
                  <a:schemeClr val="bg1">
                    <a:lumMod val="75000"/>
                    <a:lumOff val="25000"/>
                  </a:schemeClr>
                </a:solidFill>
                <a:cs typeface="Gotham Light" pitchFamily="50" charset="0"/>
              </a:rPr>
              <a:t/>
            </a:r>
            <a:br>
              <a:rPr lang="en-US" sz="1100" dirty="0">
                <a:solidFill>
                  <a:schemeClr val="bg1">
                    <a:lumMod val="75000"/>
                    <a:lumOff val="25000"/>
                  </a:schemeClr>
                </a:solidFill>
                <a:cs typeface="Gotham Light" pitchFamily="50" charset="0"/>
              </a:rPr>
            </a:br>
            <a:r>
              <a:rPr lang="en-US" sz="1100" dirty="0">
                <a:solidFill>
                  <a:schemeClr val="bg1">
                    <a:lumMod val="75000"/>
                    <a:lumOff val="25000"/>
                  </a:schemeClr>
                </a:solidFill>
                <a:cs typeface="Gotham Light" pitchFamily="50" charset="0"/>
              </a:rPr>
              <a:t>Executive Director, Public School Construction Program</a:t>
            </a:r>
            <a:br>
              <a:rPr lang="en-US" sz="1100" dirty="0">
                <a:solidFill>
                  <a:schemeClr val="bg1">
                    <a:lumMod val="75000"/>
                    <a:lumOff val="25000"/>
                  </a:schemeClr>
                </a:solidFill>
                <a:cs typeface="Gotham Light" pitchFamily="50" charset="0"/>
              </a:rPr>
            </a:br>
            <a:r>
              <a:rPr lang="en-US" sz="1100" dirty="0">
                <a:solidFill>
                  <a:schemeClr val="bg1">
                    <a:lumMod val="75000"/>
                    <a:lumOff val="25000"/>
                  </a:schemeClr>
                </a:solidFill>
                <a:cs typeface="Gotham Light" pitchFamily="50" charset="0"/>
              </a:rPr>
              <a:t>State of Maryland</a:t>
            </a:r>
          </a:p>
          <a:p>
            <a:endParaRPr lang="en-US" sz="1100" dirty="0">
              <a:solidFill>
                <a:schemeClr val="bg1">
                  <a:lumMod val="75000"/>
                  <a:lumOff val="25000"/>
                </a:schemeClr>
              </a:solidFill>
              <a:cs typeface="Gotham Light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6592" y="892760"/>
            <a:ext cx="428477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AC172B"/>
                </a:solidFill>
                <a:cs typeface="Gotham Light" pitchFamily="50" charset="0"/>
              </a:rPr>
              <a:t>www.baltimore21stcenturyschools.org</a:t>
            </a:r>
          </a:p>
          <a:p>
            <a:endParaRPr lang="en-US" sz="1100" dirty="0">
              <a:solidFill>
                <a:schemeClr val="bg2">
                  <a:lumMod val="50000"/>
                </a:schemeClr>
              </a:solidFill>
              <a:cs typeface="Gotham Light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4503" y="2929994"/>
            <a:ext cx="3525432" cy="11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Gotham Light" pitchFamily="50" charset="0"/>
              </a:rPr>
              <a:t>This presentation has been brought to you by the 21</a:t>
            </a:r>
            <a:r>
              <a:rPr lang="en-US" sz="1600" baseline="30000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Gotham Light" pitchFamily="50" charset="0"/>
              </a:rPr>
              <a:t>st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Gotham Light" pitchFamily="50" charset="0"/>
              </a:rPr>
              <a:t> Century School Buildings Program and CAM Construction.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cs typeface="Gotham Light" pitchFamily="50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99246" y="215816"/>
            <a:ext cx="8345503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9246" y="215816"/>
            <a:ext cx="8345503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4503" y="0"/>
            <a:ext cx="1666102" cy="769441"/>
          </a:xfrm>
          <a:prstGeom prst="rect">
            <a:avLst/>
          </a:prstGeom>
          <a:solidFill>
            <a:srgbClr val="AC172B"/>
          </a:solidFill>
          <a:ln w="3175">
            <a:noFill/>
          </a:ln>
        </p:spPr>
        <p:txBody>
          <a:bodyPr wrap="square" rtlCol="0" anchor="ctr">
            <a:spAutoFit/>
          </a:bodyPr>
          <a:lstStyle/>
          <a:p>
            <a:endParaRPr lang="en-US" sz="1200" dirty="0"/>
          </a:p>
          <a:p>
            <a:r>
              <a:rPr lang="en-US" sz="2000" dirty="0"/>
              <a:t>Thank You! </a:t>
            </a:r>
          </a:p>
          <a:p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94503" y="1561876"/>
            <a:ext cx="352543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Gotham Light" pitchFamily="50" charset="0"/>
              </a:rPr>
              <a:t>Questions?</a:t>
            </a:r>
            <a:endParaRPr lang="en-US" sz="3200" b="1" dirty="0">
              <a:solidFill>
                <a:schemeClr val="bg1">
                  <a:lumMod val="75000"/>
                  <a:lumOff val="25000"/>
                </a:schemeClr>
              </a:solidFill>
              <a:cs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1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ndel Whit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FFFFFF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noFill/>
          <a:miter lim="800000"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>
              <a:lumMod val="75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6674</TotalTime>
  <Words>296</Words>
  <Application>Microsoft Office PowerPoint</Application>
  <PresentationFormat>On-screen Show (4:3)</PresentationFormat>
  <Paragraphs>78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Futura Lt BT</vt:lpstr>
      <vt:lpstr>Gotham Light</vt:lpstr>
      <vt:lpstr>Wingdings</vt:lpstr>
      <vt:lpstr>Quandel White</vt:lpstr>
      <vt:lpstr>PowerPoint Presentation</vt:lpstr>
      <vt:lpstr>CAM Team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Summerville</dc:creator>
  <cp:lastModifiedBy>Karen Summerville</cp:lastModifiedBy>
  <cp:revision>355</cp:revision>
  <cp:lastPrinted>2016-06-06T16:14:17Z</cp:lastPrinted>
  <dcterms:created xsi:type="dcterms:W3CDTF">2015-08-31T02:11:26Z</dcterms:created>
  <dcterms:modified xsi:type="dcterms:W3CDTF">2016-10-13T17:36:06Z</dcterms:modified>
</cp:coreProperties>
</file>